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7" r:id="rId2"/>
    <p:sldId id="258" r:id="rId3"/>
    <p:sldId id="294" r:id="rId4"/>
    <p:sldId id="259" r:id="rId5"/>
    <p:sldId id="277" r:id="rId6"/>
    <p:sldId id="278" r:id="rId7"/>
    <p:sldId id="279" r:id="rId8"/>
    <p:sldId id="280" r:id="rId9"/>
    <p:sldId id="282" r:id="rId10"/>
    <p:sldId id="283" r:id="rId11"/>
    <p:sldId id="284" r:id="rId12"/>
    <p:sldId id="285" r:id="rId13"/>
    <p:sldId id="260" r:id="rId14"/>
    <p:sldId id="287" r:id="rId15"/>
    <p:sldId id="289" r:id="rId16"/>
    <p:sldId id="290" r:id="rId17"/>
    <p:sldId id="291" r:id="rId18"/>
    <p:sldId id="292" r:id="rId19"/>
    <p:sldId id="293" r:id="rId20"/>
    <p:sldId id="295" r:id="rId21"/>
    <p:sldId id="296" r:id="rId22"/>
    <p:sldId id="297" r:id="rId23"/>
  </p:sldIdLst>
  <p:sldSz cx="10080625" cy="7559675"/>
  <p:notesSz cx="7559675" cy="10691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CC0000"/>
    <a:srgbClr val="FF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98" y="-108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adnikova78@mail.ru" userId="fe218ebe84e9e77a" providerId="LiveId" clId="{91B76A70-699B-4462-8BDB-05D381734EE7}"/>
    <pc:docChg chg="undo custSel addSld modSld sldOrd">
      <pc:chgData name="Stadnikova78@mail.ru" userId="fe218ebe84e9e77a" providerId="LiveId" clId="{91B76A70-699B-4462-8BDB-05D381734EE7}" dt="2025-04-04T05:41:22.897" v="1203" actId="20577"/>
      <pc:docMkLst>
        <pc:docMk/>
      </pc:docMkLst>
      <pc:sldChg chg="modSp mod">
        <pc:chgData name="Stadnikova78@mail.ru" userId="fe218ebe84e9e77a" providerId="LiveId" clId="{91B76A70-699B-4462-8BDB-05D381734EE7}" dt="2025-04-03T17:54:46.788" v="1024" actId="255"/>
        <pc:sldMkLst>
          <pc:docMk/>
          <pc:sldMk cId="2450694345" sldId="278"/>
        </pc:sldMkLst>
        <pc:spChg chg="mod">
          <ac:chgData name="Stadnikova78@mail.ru" userId="fe218ebe84e9e77a" providerId="LiveId" clId="{91B76A70-699B-4462-8BDB-05D381734EE7}" dt="2025-04-03T17:54:46.788" v="1024" actId="255"/>
          <ac:spMkLst>
            <pc:docMk/>
            <pc:sldMk cId="2450694345" sldId="278"/>
            <ac:spMk id="4099" creationId="{41490EB4-9040-4DF7-BA7D-E05A29550A4D}"/>
          </ac:spMkLst>
        </pc:spChg>
      </pc:sldChg>
      <pc:sldChg chg="modSp mod">
        <pc:chgData name="Stadnikova78@mail.ru" userId="fe218ebe84e9e77a" providerId="LiveId" clId="{91B76A70-699B-4462-8BDB-05D381734EE7}" dt="2025-04-03T17:53:09.515" v="1019" actId="255"/>
        <pc:sldMkLst>
          <pc:docMk/>
          <pc:sldMk cId="1121476886" sldId="279"/>
        </pc:sldMkLst>
        <pc:spChg chg="mod">
          <ac:chgData name="Stadnikova78@mail.ru" userId="fe218ebe84e9e77a" providerId="LiveId" clId="{91B76A70-699B-4462-8BDB-05D381734EE7}" dt="2025-04-03T17:52:37.731" v="1013" actId="14100"/>
          <ac:spMkLst>
            <pc:docMk/>
            <pc:sldMk cId="1121476886" sldId="279"/>
            <ac:spMk id="7" creationId="{02218F4B-2C3C-4B7C-83D1-9C03C475CAEA}"/>
          </ac:spMkLst>
        </pc:spChg>
        <pc:spChg chg="mod">
          <ac:chgData name="Stadnikova78@mail.ru" userId="fe218ebe84e9e77a" providerId="LiveId" clId="{91B76A70-699B-4462-8BDB-05D381734EE7}" dt="2025-04-03T17:53:09.515" v="1019" actId="255"/>
          <ac:spMkLst>
            <pc:docMk/>
            <pc:sldMk cId="1121476886" sldId="279"/>
            <ac:spMk id="8" creationId="{7F82C6EE-FFD3-4CB8-8742-1B6983705EC9}"/>
          </ac:spMkLst>
        </pc:spChg>
        <pc:spChg chg="mod">
          <ac:chgData name="Stadnikova78@mail.ru" userId="fe218ebe84e9e77a" providerId="LiveId" clId="{91B76A70-699B-4462-8BDB-05D381734EE7}" dt="2025-04-03T17:52:57.522" v="1018" actId="14100"/>
          <ac:spMkLst>
            <pc:docMk/>
            <pc:sldMk cId="1121476886" sldId="279"/>
            <ac:spMk id="9" creationId="{5A5C184C-C93F-41BE-9483-0D1EB1227647}"/>
          </ac:spMkLst>
        </pc:spChg>
      </pc:sldChg>
      <pc:sldChg chg="modSp mod">
        <pc:chgData name="Stadnikova78@mail.ru" userId="fe218ebe84e9e77a" providerId="LiveId" clId="{91B76A70-699B-4462-8BDB-05D381734EE7}" dt="2025-04-03T17:48:42.805" v="1006" actId="20577"/>
        <pc:sldMkLst>
          <pc:docMk/>
          <pc:sldMk cId="4259376015" sldId="280"/>
        </pc:sldMkLst>
        <pc:spChg chg="mod">
          <ac:chgData name="Stadnikova78@mail.ru" userId="fe218ebe84e9e77a" providerId="LiveId" clId="{91B76A70-699B-4462-8BDB-05D381734EE7}" dt="2025-04-03T17:48:42.805" v="1006" actId="20577"/>
          <ac:spMkLst>
            <pc:docMk/>
            <pc:sldMk cId="4259376015" sldId="280"/>
            <ac:spMk id="19" creationId="{512E9B72-9350-4923-9323-B6EF4A590940}"/>
          </ac:spMkLst>
        </pc:spChg>
      </pc:sldChg>
      <pc:sldChg chg="modSp mod">
        <pc:chgData name="Stadnikova78@mail.ru" userId="fe218ebe84e9e77a" providerId="LiveId" clId="{91B76A70-699B-4462-8BDB-05D381734EE7}" dt="2025-04-04T05:41:22.897" v="1203" actId="20577"/>
        <pc:sldMkLst>
          <pc:docMk/>
          <pc:sldMk cId="2478753491" sldId="284"/>
        </pc:sldMkLst>
        <pc:spChg chg="mod">
          <ac:chgData name="Stadnikova78@mail.ru" userId="fe218ebe84e9e77a" providerId="LiveId" clId="{91B76A70-699B-4462-8BDB-05D381734EE7}" dt="2025-04-04T05:41:22.897" v="1203" actId="20577"/>
          <ac:spMkLst>
            <pc:docMk/>
            <pc:sldMk cId="2478753491" sldId="284"/>
            <ac:spMk id="3" creationId="{00000000-0000-0000-0000-000000000000}"/>
          </ac:spMkLst>
        </pc:spChg>
      </pc:sldChg>
      <pc:sldChg chg="addSp delSp modSp mod">
        <pc:chgData name="Stadnikova78@mail.ru" userId="fe218ebe84e9e77a" providerId="LiveId" clId="{91B76A70-699B-4462-8BDB-05D381734EE7}" dt="2025-04-03T18:00:43.395" v="1146" actId="20577"/>
        <pc:sldMkLst>
          <pc:docMk/>
          <pc:sldMk cId="1865223676" sldId="291"/>
        </pc:sldMkLst>
        <pc:spChg chg="mod">
          <ac:chgData name="Stadnikova78@mail.ru" userId="fe218ebe84e9e77a" providerId="LiveId" clId="{91B76A70-699B-4462-8BDB-05D381734EE7}" dt="2025-04-03T18:00:43.395" v="1146" actId="20577"/>
          <ac:spMkLst>
            <pc:docMk/>
            <pc:sldMk cId="1865223676" sldId="291"/>
            <ac:spMk id="3" creationId="{00000000-0000-0000-0000-000000000000}"/>
          </ac:spMkLst>
        </pc:spChg>
        <pc:picChg chg="add mod">
          <ac:chgData name="Stadnikova78@mail.ru" userId="fe218ebe84e9e77a" providerId="LiveId" clId="{91B76A70-699B-4462-8BDB-05D381734EE7}" dt="2025-04-03T17:59:54.634" v="1089" actId="14100"/>
          <ac:picMkLst>
            <pc:docMk/>
            <pc:sldMk cId="1865223676" sldId="291"/>
            <ac:picMk id="5" creationId="{783D2D79-561D-419E-8FE2-0800D5F367AD}"/>
          </ac:picMkLst>
        </pc:picChg>
        <pc:picChg chg="del">
          <ac:chgData name="Stadnikova78@mail.ru" userId="fe218ebe84e9e77a" providerId="LiveId" clId="{91B76A70-699B-4462-8BDB-05D381734EE7}" dt="2025-04-03T17:59:20.411" v="1082" actId="478"/>
          <ac:picMkLst>
            <pc:docMk/>
            <pc:sldMk cId="1865223676" sldId="291"/>
            <ac:picMk id="6" creationId="{0C7F61B4-D495-4349-99EA-6AF20A8159B3}"/>
          </ac:picMkLst>
        </pc:picChg>
        <pc:picChg chg="mod">
          <ac:chgData name="Stadnikova78@mail.ru" userId="fe218ebe84e9e77a" providerId="LiveId" clId="{91B76A70-699B-4462-8BDB-05D381734EE7}" dt="2025-04-03T17:59:57.651" v="1091" actId="1038"/>
          <ac:picMkLst>
            <pc:docMk/>
            <pc:sldMk cId="1865223676" sldId="291"/>
            <ac:picMk id="8" creationId="{B0E34E19-434E-48F3-B3B2-B1647C4DD0E5}"/>
          </ac:picMkLst>
        </pc:picChg>
      </pc:sldChg>
      <pc:sldChg chg="addSp delSp modSp add mod">
        <pc:chgData name="Stadnikova78@mail.ru" userId="fe218ebe84e9e77a" providerId="LiveId" clId="{91B76A70-699B-4462-8BDB-05D381734EE7}" dt="2025-04-03T17:57:09.182" v="1081" actId="20577"/>
        <pc:sldMkLst>
          <pc:docMk/>
          <pc:sldMk cId="2217413394" sldId="295"/>
        </pc:sldMkLst>
        <pc:spChg chg="mod">
          <ac:chgData name="Stadnikova78@mail.ru" userId="fe218ebe84e9e77a" providerId="LiveId" clId="{91B76A70-699B-4462-8BDB-05D381734EE7}" dt="2025-04-03T17:21:04.866" v="926" actId="114"/>
          <ac:spMkLst>
            <pc:docMk/>
            <pc:sldMk cId="2217413394" sldId="295"/>
            <ac:spMk id="2" creationId="{00000000-0000-0000-0000-000000000000}"/>
          </ac:spMkLst>
        </pc:spChg>
        <pc:spChg chg="del mod">
          <ac:chgData name="Stadnikova78@mail.ru" userId="fe218ebe84e9e77a" providerId="LiveId" clId="{91B76A70-699B-4462-8BDB-05D381734EE7}" dt="2025-04-03T16:22:04.010" v="148" actId="478"/>
          <ac:spMkLst>
            <pc:docMk/>
            <pc:sldMk cId="2217413394" sldId="295"/>
            <ac:spMk id="3" creationId="{00000000-0000-0000-0000-000000000000}"/>
          </ac:spMkLst>
        </pc:spChg>
        <pc:spChg chg="add mod">
          <ac:chgData name="Stadnikova78@mail.ru" userId="fe218ebe84e9e77a" providerId="LiveId" clId="{91B76A70-699B-4462-8BDB-05D381734EE7}" dt="2025-04-03T16:32:01.374" v="410" actId="1076"/>
          <ac:spMkLst>
            <pc:docMk/>
            <pc:sldMk cId="2217413394" sldId="295"/>
            <ac:spMk id="4" creationId="{F8C3A484-FA56-4246-B580-5380975E7998}"/>
          </ac:spMkLst>
        </pc:spChg>
        <pc:spChg chg="add mod ord">
          <ac:chgData name="Stadnikova78@mail.ru" userId="fe218ebe84e9e77a" providerId="LiveId" clId="{91B76A70-699B-4462-8BDB-05D381734EE7}" dt="2025-04-03T17:21:26.338" v="928" actId="2711"/>
          <ac:spMkLst>
            <pc:docMk/>
            <pc:sldMk cId="2217413394" sldId="295"/>
            <ac:spMk id="5" creationId="{8E19B70D-75D3-460F-8841-72B7D74EF218}"/>
          </ac:spMkLst>
        </pc:spChg>
        <pc:spChg chg="add mod">
          <ac:chgData name="Stadnikova78@mail.ru" userId="fe218ebe84e9e77a" providerId="LiveId" clId="{91B76A70-699B-4462-8BDB-05D381734EE7}" dt="2025-04-03T17:57:09.182" v="1081" actId="20577"/>
          <ac:spMkLst>
            <pc:docMk/>
            <pc:sldMk cId="2217413394" sldId="295"/>
            <ac:spMk id="7" creationId="{CE417808-7D30-4DC1-86E8-CBD4574A8CBE}"/>
          </ac:spMkLst>
        </pc:spChg>
        <pc:spChg chg="add del mod">
          <ac:chgData name="Stadnikova78@mail.ru" userId="fe218ebe84e9e77a" providerId="LiveId" clId="{91B76A70-699B-4462-8BDB-05D381734EE7}" dt="2025-04-03T16:17:24.611" v="88" actId="478"/>
          <ac:spMkLst>
            <pc:docMk/>
            <pc:sldMk cId="2217413394" sldId="295"/>
            <ac:spMk id="9" creationId="{1A666AA0-F1C8-4C21-9320-567E8115E1E9}"/>
          </ac:spMkLst>
        </pc:spChg>
        <pc:spChg chg="add mod ord">
          <ac:chgData name="Stadnikova78@mail.ru" userId="fe218ebe84e9e77a" providerId="LiveId" clId="{91B76A70-699B-4462-8BDB-05D381734EE7}" dt="2025-04-03T16:32:01.374" v="410" actId="1076"/>
          <ac:spMkLst>
            <pc:docMk/>
            <pc:sldMk cId="2217413394" sldId="295"/>
            <ac:spMk id="11" creationId="{7F100297-59AC-47DD-B73B-AFEDD76E4CB5}"/>
          </ac:spMkLst>
        </pc:spChg>
        <pc:spChg chg="add mod">
          <ac:chgData name="Stadnikova78@mail.ru" userId="fe218ebe84e9e77a" providerId="LiveId" clId="{91B76A70-699B-4462-8BDB-05D381734EE7}" dt="2025-04-03T16:32:01.374" v="410" actId="1076"/>
          <ac:spMkLst>
            <pc:docMk/>
            <pc:sldMk cId="2217413394" sldId="295"/>
            <ac:spMk id="12" creationId="{A54E2FCA-4601-4E29-B004-32C20D7A91F0}"/>
          </ac:spMkLst>
        </pc:spChg>
        <pc:spChg chg="add mod ord">
          <ac:chgData name="Stadnikova78@mail.ru" userId="fe218ebe84e9e77a" providerId="LiveId" clId="{91B76A70-699B-4462-8BDB-05D381734EE7}" dt="2025-04-03T17:56:23.508" v="1033" actId="1036"/>
          <ac:spMkLst>
            <pc:docMk/>
            <pc:sldMk cId="2217413394" sldId="295"/>
            <ac:spMk id="13" creationId="{9BA708B3-F602-4823-83DF-A6DA3C455349}"/>
          </ac:spMkLst>
        </pc:spChg>
        <pc:spChg chg="add mod ord">
          <ac:chgData name="Stadnikova78@mail.ru" userId="fe218ebe84e9e77a" providerId="LiveId" clId="{91B76A70-699B-4462-8BDB-05D381734EE7}" dt="2025-04-03T17:56:27.476" v="1035" actId="1036"/>
          <ac:spMkLst>
            <pc:docMk/>
            <pc:sldMk cId="2217413394" sldId="295"/>
            <ac:spMk id="14" creationId="{20BDD6BD-A371-40C8-829B-0B552766A890}"/>
          </ac:spMkLst>
        </pc:spChg>
        <pc:spChg chg="add mod">
          <ac:chgData name="Stadnikova78@mail.ru" userId="fe218ebe84e9e77a" providerId="LiveId" clId="{91B76A70-699B-4462-8BDB-05D381734EE7}" dt="2025-04-03T17:56:25.652" v="1034" actId="1036"/>
          <ac:spMkLst>
            <pc:docMk/>
            <pc:sldMk cId="2217413394" sldId="295"/>
            <ac:spMk id="15" creationId="{5198C68F-2E3B-4D91-90B4-A806360440A1}"/>
          </ac:spMkLst>
        </pc:spChg>
        <pc:spChg chg="add mod">
          <ac:chgData name="Stadnikova78@mail.ru" userId="fe218ebe84e9e77a" providerId="LiveId" clId="{91B76A70-699B-4462-8BDB-05D381734EE7}" dt="2025-04-03T17:21:56.675" v="932" actId="255"/>
          <ac:spMkLst>
            <pc:docMk/>
            <pc:sldMk cId="2217413394" sldId="295"/>
            <ac:spMk id="16" creationId="{23C1EE99-BA08-4EB8-8535-8897489838CC}"/>
          </ac:spMkLst>
        </pc:spChg>
        <pc:spChg chg="add mod">
          <ac:chgData name="Stadnikova78@mail.ru" userId="fe218ebe84e9e77a" providerId="LiveId" clId="{91B76A70-699B-4462-8BDB-05D381734EE7}" dt="2025-04-03T17:22:05.763" v="933" actId="255"/>
          <ac:spMkLst>
            <pc:docMk/>
            <pc:sldMk cId="2217413394" sldId="295"/>
            <ac:spMk id="17" creationId="{4E06E60A-48E4-4E9C-86F1-6A44153777EA}"/>
          </ac:spMkLst>
        </pc:spChg>
        <pc:spChg chg="add mod">
          <ac:chgData name="Stadnikova78@mail.ru" userId="fe218ebe84e9e77a" providerId="LiveId" clId="{91B76A70-699B-4462-8BDB-05D381734EE7}" dt="2025-04-03T17:22:12.251" v="934" actId="255"/>
          <ac:spMkLst>
            <pc:docMk/>
            <pc:sldMk cId="2217413394" sldId="295"/>
            <ac:spMk id="18" creationId="{8B38BD81-0EC0-4479-BB44-744BD345B6E0}"/>
          </ac:spMkLst>
        </pc:spChg>
        <pc:spChg chg="add mod ord">
          <ac:chgData name="Stadnikova78@mail.ru" userId="fe218ebe84e9e77a" providerId="LiveId" clId="{91B76A70-699B-4462-8BDB-05D381734EE7}" dt="2025-04-03T17:22:18.154" v="935" actId="255"/>
          <ac:spMkLst>
            <pc:docMk/>
            <pc:sldMk cId="2217413394" sldId="295"/>
            <ac:spMk id="19" creationId="{0F84D623-4880-4547-A433-46CC2EB572FA}"/>
          </ac:spMkLst>
        </pc:spChg>
        <pc:spChg chg="add mod">
          <ac:chgData name="Stadnikova78@mail.ru" userId="fe218ebe84e9e77a" providerId="LiveId" clId="{91B76A70-699B-4462-8BDB-05D381734EE7}" dt="2025-04-03T16:41:25.069" v="599" actId="1076"/>
          <ac:spMkLst>
            <pc:docMk/>
            <pc:sldMk cId="2217413394" sldId="295"/>
            <ac:spMk id="20" creationId="{3A7B3ED3-42F3-4CF0-AADF-38924A82C3F2}"/>
          </ac:spMkLst>
        </pc:spChg>
        <pc:spChg chg="add mod">
          <ac:chgData name="Stadnikova78@mail.ru" userId="fe218ebe84e9e77a" providerId="LiveId" clId="{91B76A70-699B-4462-8BDB-05D381734EE7}" dt="2025-04-03T16:41:23.261" v="598" actId="1076"/>
          <ac:spMkLst>
            <pc:docMk/>
            <pc:sldMk cId="2217413394" sldId="295"/>
            <ac:spMk id="21" creationId="{6A8C78F5-C1B5-487B-A41C-056F5F309B9F}"/>
          </ac:spMkLst>
        </pc:spChg>
        <pc:spChg chg="add mod">
          <ac:chgData name="Stadnikova78@mail.ru" userId="fe218ebe84e9e77a" providerId="LiveId" clId="{91B76A70-699B-4462-8BDB-05D381734EE7}" dt="2025-04-03T16:42:07.068" v="608" actId="688"/>
          <ac:spMkLst>
            <pc:docMk/>
            <pc:sldMk cId="2217413394" sldId="295"/>
            <ac:spMk id="22" creationId="{FEC35473-B496-4E79-88BC-CD4B0CF716ED}"/>
          </ac:spMkLst>
        </pc:spChg>
        <pc:spChg chg="add mod">
          <ac:chgData name="Stadnikova78@mail.ru" userId="fe218ebe84e9e77a" providerId="LiveId" clId="{91B76A70-699B-4462-8BDB-05D381734EE7}" dt="2025-04-03T16:42:20.252" v="612" actId="1076"/>
          <ac:spMkLst>
            <pc:docMk/>
            <pc:sldMk cId="2217413394" sldId="295"/>
            <ac:spMk id="23" creationId="{5A0B1B4C-1083-490D-8FE5-79EB9830368D}"/>
          </ac:spMkLst>
        </pc:spChg>
        <pc:picChg chg="del">
          <ac:chgData name="Stadnikova78@mail.ru" userId="fe218ebe84e9e77a" providerId="LiveId" clId="{91B76A70-699B-4462-8BDB-05D381734EE7}" dt="2025-04-03T16:15:48.995" v="2" actId="478"/>
          <ac:picMkLst>
            <pc:docMk/>
            <pc:sldMk cId="2217413394" sldId="295"/>
            <ac:picMk id="6" creationId="{B50BCB1C-53BA-4081-816F-5F3413F16D81}"/>
          </ac:picMkLst>
        </pc:picChg>
        <pc:picChg chg="del">
          <ac:chgData name="Stadnikova78@mail.ru" userId="fe218ebe84e9e77a" providerId="LiveId" clId="{91B76A70-699B-4462-8BDB-05D381734EE7}" dt="2025-04-03T16:15:50.690" v="3" actId="478"/>
          <ac:picMkLst>
            <pc:docMk/>
            <pc:sldMk cId="2217413394" sldId="295"/>
            <ac:picMk id="8" creationId="{74E0813E-0A14-4E6A-8493-E5C7AFB14023}"/>
          </ac:picMkLst>
        </pc:picChg>
        <pc:picChg chg="del">
          <ac:chgData name="Stadnikova78@mail.ru" userId="fe218ebe84e9e77a" providerId="LiveId" clId="{91B76A70-699B-4462-8BDB-05D381734EE7}" dt="2025-04-03T16:15:46.946" v="1" actId="478"/>
          <ac:picMkLst>
            <pc:docMk/>
            <pc:sldMk cId="2217413394" sldId="295"/>
            <ac:picMk id="10" creationId="{5D0664B9-A6C2-4EF9-BB3D-D780B8A9E2C4}"/>
          </ac:picMkLst>
        </pc:picChg>
      </pc:sldChg>
      <pc:sldChg chg="addSp delSp modSp add mod ord">
        <pc:chgData name="Stadnikova78@mail.ru" userId="fe218ebe84e9e77a" providerId="LiveId" clId="{91B76A70-699B-4462-8BDB-05D381734EE7}" dt="2025-04-03T17:20:27.922" v="924" actId="255"/>
        <pc:sldMkLst>
          <pc:docMk/>
          <pc:sldMk cId="871469267" sldId="296"/>
        </pc:sldMkLst>
        <pc:spChg chg="mod">
          <ac:chgData name="Stadnikova78@mail.ru" userId="fe218ebe84e9e77a" providerId="LiveId" clId="{91B76A70-699B-4462-8BDB-05D381734EE7}" dt="2025-04-03T17:20:27.922" v="924" actId="255"/>
          <ac:spMkLst>
            <pc:docMk/>
            <pc:sldMk cId="871469267" sldId="296"/>
            <ac:spMk id="2" creationId="{00000000-0000-0000-0000-000000000000}"/>
          </ac:spMkLst>
        </pc:spChg>
        <pc:spChg chg="del mod">
          <ac:chgData name="Stadnikova78@mail.ru" userId="fe218ebe84e9e77a" providerId="LiveId" clId="{91B76A70-699B-4462-8BDB-05D381734EE7}" dt="2025-04-03T16:47:34.635" v="725" actId="1957"/>
          <ac:spMkLst>
            <pc:docMk/>
            <pc:sldMk cId="871469267" sldId="296"/>
            <ac:spMk id="3" creationId="{00000000-0000-0000-0000-000000000000}"/>
          </ac:spMkLst>
        </pc:spChg>
        <pc:graphicFrameChg chg="add mod">
          <ac:chgData name="Stadnikova78@mail.ru" userId="fe218ebe84e9e77a" providerId="LiveId" clId="{91B76A70-699B-4462-8BDB-05D381734EE7}" dt="2025-04-03T17:19:39.243" v="923" actId="2711"/>
          <ac:graphicFrameMkLst>
            <pc:docMk/>
            <pc:sldMk cId="871469267" sldId="296"/>
            <ac:graphicFrameMk id="7" creationId="{F4802111-4CDE-4C22-AAC0-6B394D29D4C7}"/>
          </ac:graphicFrameMkLst>
        </pc:graphicFrameChg>
        <pc:picChg chg="del">
          <ac:chgData name="Stadnikova78@mail.ru" userId="fe218ebe84e9e77a" providerId="LiveId" clId="{91B76A70-699B-4462-8BDB-05D381734EE7}" dt="2025-04-03T16:43:51.919" v="618" actId="478"/>
          <ac:picMkLst>
            <pc:docMk/>
            <pc:sldMk cId="871469267" sldId="296"/>
            <ac:picMk id="6" creationId="{B50BCB1C-53BA-4081-816F-5F3413F16D81}"/>
          </ac:picMkLst>
        </pc:picChg>
        <pc:picChg chg="del">
          <ac:chgData name="Stadnikova78@mail.ru" userId="fe218ebe84e9e77a" providerId="LiveId" clId="{91B76A70-699B-4462-8BDB-05D381734EE7}" dt="2025-04-03T16:43:52.518" v="619" actId="478"/>
          <ac:picMkLst>
            <pc:docMk/>
            <pc:sldMk cId="871469267" sldId="296"/>
            <ac:picMk id="8" creationId="{74E0813E-0A14-4E6A-8493-E5C7AFB14023}"/>
          </ac:picMkLst>
        </pc:picChg>
        <pc:picChg chg="del mod">
          <ac:chgData name="Stadnikova78@mail.ru" userId="fe218ebe84e9e77a" providerId="LiveId" clId="{91B76A70-699B-4462-8BDB-05D381734EE7}" dt="2025-04-03T16:43:51.255" v="617" actId="478"/>
          <ac:picMkLst>
            <pc:docMk/>
            <pc:sldMk cId="871469267" sldId="296"/>
            <ac:picMk id="10" creationId="{5D0664B9-A6C2-4EF9-BB3D-D780B8A9E2C4}"/>
          </ac:picMkLst>
        </pc:picChg>
      </pc:sldChg>
      <pc:sldChg chg="addSp delSp modSp add mod ord">
        <pc:chgData name="Stadnikova78@mail.ru" userId="fe218ebe84e9e77a" providerId="LiveId" clId="{91B76A70-699B-4462-8BDB-05D381734EE7}" dt="2025-04-03T19:18:31.613" v="1184" actId="1035"/>
        <pc:sldMkLst>
          <pc:docMk/>
          <pc:sldMk cId="2281998811" sldId="297"/>
        </pc:sldMkLst>
        <pc:spChg chg="del">
          <ac:chgData name="Stadnikova78@mail.ru" userId="fe218ebe84e9e77a" providerId="LiveId" clId="{91B76A70-699B-4462-8BDB-05D381734EE7}" dt="2025-04-03T19:10:01.114" v="1154" actId="478"/>
          <ac:spMkLst>
            <pc:docMk/>
            <pc:sldMk cId="2281998811" sldId="297"/>
            <ac:spMk id="2" creationId="{00000000-0000-0000-0000-000000000000}"/>
          </ac:spMkLst>
        </pc:spChg>
        <pc:spChg chg="del mod">
          <ac:chgData name="Stadnikova78@mail.ru" userId="fe218ebe84e9e77a" providerId="LiveId" clId="{91B76A70-699B-4462-8BDB-05D381734EE7}" dt="2025-04-03T19:10:19.724" v="1158"/>
          <ac:spMkLst>
            <pc:docMk/>
            <pc:sldMk cId="2281998811" sldId="297"/>
            <ac:spMk id="3" creationId="{00000000-0000-0000-0000-000000000000}"/>
          </ac:spMkLst>
        </pc:spChg>
        <pc:spChg chg="add del mod">
          <ac:chgData name="Stadnikova78@mail.ru" userId="fe218ebe84e9e77a" providerId="LiveId" clId="{91B76A70-699B-4462-8BDB-05D381734EE7}" dt="2025-04-03T19:10:05.172" v="1155" actId="478"/>
          <ac:spMkLst>
            <pc:docMk/>
            <pc:sldMk cId="2281998811" sldId="297"/>
            <ac:spMk id="4" creationId="{D17ACDD5-C7C2-4CC3-AB30-06999AABAFB1}"/>
          </ac:spMkLst>
        </pc:spChg>
        <pc:spChg chg="add del mod">
          <ac:chgData name="Stadnikova78@mail.ru" userId="fe218ebe84e9e77a" providerId="LiveId" clId="{91B76A70-699B-4462-8BDB-05D381734EE7}" dt="2025-04-03T19:12:31.525" v="1161"/>
          <ac:spMkLst>
            <pc:docMk/>
            <pc:sldMk cId="2281998811" sldId="297"/>
            <ac:spMk id="9" creationId="{4C2A8C42-721E-4EAE-81F5-6191136CCA82}"/>
          </ac:spMkLst>
        </pc:spChg>
        <pc:spChg chg="add del mod">
          <ac:chgData name="Stadnikova78@mail.ru" userId="fe218ebe84e9e77a" providerId="LiveId" clId="{91B76A70-699B-4462-8BDB-05D381734EE7}" dt="2025-04-03T19:14:11.700" v="1179" actId="478"/>
          <ac:spMkLst>
            <pc:docMk/>
            <pc:sldMk cId="2281998811" sldId="297"/>
            <ac:spMk id="15" creationId="{9A4662D6-16F5-4C17-90F8-11BB5FCE94C5}"/>
          </ac:spMkLst>
        </pc:spChg>
        <pc:picChg chg="del">
          <ac:chgData name="Stadnikova78@mail.ru" userId="fe218ebe84e9e77a" providerId="LiveId" clId="{91B76A70-699B-4462-8BDB-05D381734EE7}" dt="2025-04-03T19:09:51.019" v="1151" actId="478"/>
          <ac:picMkLst>
            <pc:docMk/>
            <pc:sldMk cId="2281998811" sldId="297"/>
            <ac:picMk id="6" creationId="{B50BCB1C-53BA-4081-816F-5F3413F16D81}"/>
          </ac:picMkLst>
        </pc:picChg>
        <pc:picChg chg="add del mod">
          <ac:chgData name="Stadnikova78@mail.ru" userId="fe218ebe84e9e77a" providerId="LiveId" clId="{91B76A70-699B-4462-8BDB-05D381734EE7}" dt="2025-04-03T19:12:23.757" v="1160" actId="478"/>
          <ac:picMkLst>
            <pc:docMk/>
            <pc:sldMk cId="2281998811" sldId="297"/>
            <ac:picMk id="7" creationId="{E59A8509-F345-422B-A8A5-87FB89354258}"/>
          </ac:picMkLst>
        </pc:picChg>
        <pc:picChg chg="del">
          <ac:chgData name="Stadnikova78@mail.ru" userId="fe218ebe84e9e77a" providerId="LiveId" clId="{91B76A70-699B-4462-8BDB-05D381734EE7}" dt="2025-04-03T19:09:51.570" v="1152" actId="478"/>
          <ac:picMkLst>
            <pc:docMk/>
            <pc:sldMk cId="2281998811" sldId="297"/>
            <ac:picMk id="8" creationId="{74E0813E-0A14-4E6A-8493-E5C7AFB14023}"/>
          </ac:picMkLst>
        </pc:picChg>
        <pc:picChg chg="del">
          <ac:chgData name="Stadnikova78@mail.ru" userId="fe218ebe84e9e77a" providerId="LiveId" clId="{91B76A70-699B-4462-8BDB-05D381734EE7}" dt="2025-04-03T19:09:50.328" v="1150" actId="478"/>
          <ac:picMkLst>
            <pc:docMk/>
            <pc:sldMk cId="2281998811" sldId="297"/>
            <ac:picMk id="10" creationId="{5D0664B9-A6C2-4EF9-BB3D-D780B8A9E2C4}"/>
          </ac:picMkLst>
        </pc:picChg>
        <pc:picChg chg="add del mod">
          <ac:chgData name="Stadnikova78@mail.ru" userId="fe218ebe84e9e77a" providerId="LiveId" clId="{91B76A70-699B-4462-8BDB-05D381734EE7}" dt="2025-04-03T19:14:04.669" v="1178" actId="478"/>
          <ac:picMkLst>
            <pc:docMk/>
            <pc:sldMk cId="2281998811" sldId="297"/>
            <ac:picMk id="12" creationId="{1A8CFB81-3AD1-4E5C-A27B-69EFA777EF1D}"/>
          </ac:picMkLst>
        </pc:picChg>
        <pc:picChg chg="add del mod">
          <ac:chgData name="Stadnikova78@mail.ru" userId="fe218ebe84e9e77a" providerId="LiveId" clId="{91B76A70-699B-4462-8BDB-05D381734EE7}" dt="2025-04-03T19:14:24.948" v="1180" actId="478"/>
          <ac:picMkLst>
            <pc:docMk/>
            <pc:sldMk cId="2281998811" sldId="297"/>
            <ac:picMk id="14" creationId="{2483D42E-E5AE-4015-80BA-A94608BE37C5}"/>
          </ac:picMkLst>
        </pc:picChg>
        <pc:picChg chg="add mod">
          <ac:chgData name="Stadnikova78@mail.ru" userId="fe218ebe84e9e77a" providerId="LiveId" clId="{91B76A70-699B-4462-8BDB-05D381734EE7}" dt="2025-04-03T19:18:31.613" v="1184" actId="1035"/>
          <ac:picMkLst>
            <pc:docMk/>
            <pc:sldMk cId="2281998811" sldId="297"/>
            <ac:picMk id="17" creationId="{F3F20CA5-8856-4D70-B3E8-1C08BD2DDFE6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C0000"/>
            </a:solidFill>
            <a:ln>
              <a:noFill/>
            </a:ln>
            <a:effectLst/>
            <a:sp3d/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ru-RU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2023г</a:t>
                    </a:r>
                    <a:r>
                      <a:rPr lang="ru-RU" dirty="0"/>
                      <a:t>.</a:t>
                    </a:r>
                  </a:p>
                </c:rich>
              </c:tx>
              <c:showVal val="1"/>
              <c:showSer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B04-45A2-BAA2-96201609AFE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2023г</a:t>
                    </a:r>
                    <a:r>
                      <a:rPr lang="ru-RU" dirty="0"/>
                      <a:t>.</a:t>
                    </a:r>
                  </a:p>
                </c:rich>
              </c:tx>
              <c:showVal val="1"/>
              <c:showSer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B04-45A2-BAA2-96201609AFEC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ru-RU" b="1" baseline="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2023г</a:t>
                    </a:r>
                    <a:r>
                      <a:rPr lang="ru-RU" baseline="0" dirty="0"/>
                      <a:t>.</a:t>
                    </a:r>
                    <a:endParaRPr lang="ru-RU" dirty="0"/>
                  </a:p>
                </c:rich>
              </c:tx>
              <c:showVal val="1"/>
              <c:showSer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B04-45A2-BAA2-96201609AFEC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2023г.</a:t>
                    </a:r>
                  </a:p>
                </c:rich>
              </c:tx>
              <c:showVal val="1"/>
              <c:showSer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B04-45A2-BAA2-96201609AFEC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ru-RU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2023г</a:t>
                    </a:r>
                    <a:r>
                      <a:rPr lang="ru-RU" dirty="0"/>
                      <a:t>.</a:t>
                    </a:r>
                  </a:p>
                </c:rich>
              </c:tx>
              <c:showVal val="1"/>
              <c:showSerNam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B04-45A2-BAA2-96201609AF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SerNam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Предсталение о себе и семье</c:v>
                </c:pt>
                <c:pt idx="1">
                  <c:v>Проявление самостоятельности</c:v>
                </c:pt>
                <c:pt idx="2">
                  <c:v>Умение договариваться</c:v>
                </c:pt>
                <c:pt idx="3">
                  <c:v>Умение контролировать поведение</c:v>
                </c:pt>
                <c:pt idx="4">
                  <c:v>Умение понимть эмоциональные состояния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49</c:v>
                </c:pt>
                <c:pt idx="1">
                  <c:v>45</c:v>
                </c:pt>
                <c:pt idx="2">
                  <c:v>30</c:v>
                </c:pt>
                <c:pt idx="3">
                  <c:v>38</c:v>
                </c:pt>
                <c:pt idx="4">
                  <c:v>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B04-45A2-BAA2-96201609AFE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  <a:sp3d/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ru-RU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2024г</a:t>
                    </a:r>
                    <a:r>
                      <a:rPr lang="ru-RU" dirty="0"/>
                      <a:t>.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B04-45A2-BAA2-96201609AFE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2024г</a:t>
                    </a:r>
                    <a:r>
                      <a:rPr lang="ru-RU" dirty="0"/>
                      <a:t>.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B04-45A2-BAA2-96201609AFEC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ru-RU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2024г</a:t>
                    </a:r>
                    <a:r>
                      <a:rPr lang="ru-RU" dirty="0"/>
                      <a:t>.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B04-45A2-BAA2-96201609AFEC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2024г.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B04-45A2-BAA2-96201609AFEC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ru-RU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2024г.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B04-45A2-BAA2-96201609AF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Предсталение о себе и семье</c:v>
                </c:pt>
                <c:pt idx="1">
                  <c:v>Проявление самостоятельности</c:v>
                </c:pt>
                <c:pt idx="2">
                  <c:v>Умение договариваться</c:v>
                </c:pt>
                <c:pt idx="3">
                  <c:v>Умение контролировать поведение</c:v>
                </c:pt>
                <c:pt idx="4">
                  <c:v>Умение понимть эмоциональные состояния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80</c:v>
                </c:pt>
                <c:pt idx="1">
                  <c:v>70</c:v>
                </c:pt>
                <c:pt idx="2">
                  <c:v>60</c:v>
                </c:pt>
                <c:pt idx="3">
                  <c:v>68</c:v>
                </c:pt>
                <c:pt idx="4">
                  <c:v>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B04-45A2-BAA2-96201609AFE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ru-RU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2025г.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B04-45A2-BAA2-96201609AFE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2025г.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B04-45A2-BAA2-96201609AFEC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ru-RU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2025г</a:t>
                    </a:r>
                    <a:r>
                      <a:rPr lang="ru-RU" dirty="0"/>
                      <a:t>.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FB04-45A2-BAA2-96201609AFEC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2025г.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FB04-45A2-BAA2-96201609AFEC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ru-RU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2025г</a:t>
                    </a:r>
                    <a:r>
                      <a:rPr lang="ru-RU" dirty="0"/>
                      <a:t>.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FB04-45A2-BAA2-96201609AF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Предсталение о себе и семье</c:v>
                </c:pt>
                <c:pt idx="1">
                  <c:v>Проявление самостоятельности</c:v>
                </c:pt>
                <c:pt idx="2">
                  <c:v>Умение договариваться</c:v>
                </c:pt>
                <c:pt idx="3">
                  <c:v>Умение контролировать поведение</c:v>
                </c:pt>
                <c:pt idx="4">
                  <c:v>Умение понимть эмоциональные состояния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94</c:v>
                </c:pt>
                <c:pt idx="1">
                  <c:v>98</c:v>
                </c:pt>
                <c:pt idx="2">
                  <c:v>94</c:v>
                </c:pt>
                <c:pt idx="3">
                  <c:v>94</c:v>
                </c:pt>
                <c:pt idx="4">
                  <c:v>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B04-45A2-BAA2-96201609AFEC}"/>
            </c:ext>
          </c:extLst>
        </c:ser>
        <c:gapWidth val="158"/>
        <c:gapDepth val="159"/>
        <c:shape val="box"/>
        <c:axId val="70005504"/>
        <c:axId val="70007040"/>
        <c:axId val="0"/>
      </c:bar3DChart>
      <c:catAx>
        <c:axId val="7000550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0007040"/>
        <c:crosses val="autoZero"/>
        <c:auto val="1"/>
        <c:lblAlgn val="ctr"/>
        <c:lblOffset val="100"/>
      </c:catAx>
      <c:valAx>
        <c:axId val="7000704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0005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CA62DAB4-1808-4886-AD4D-715F84C7E366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Arial" pitchFamily="18"/>
                <a:ea typeface="Andale Sans UI" pitchFamily="2"/>
                <a:cs typeface="Tahoma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endParaRPr lang="de-DE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6B3ECCE2-B40E-4EAC-8C1A-7D1CE0281D1E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 algn="r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Arial" pitchFamily="18"/>
                <a:ea typeface="Andale Sans UI" pitchFamily="2"/>
                <a:cs typeface="Tahoma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endParaRPr lang="de-DE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B5AD3EB4-6583-48A9-87AB-BF8630485D06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>
            <a:defPPr lvl="0">
              <a:buSzPct val="45000"/>
              <a:buFont typeface="StarSymbol"/>
              <a:buNone/>
            </a:defPPr>
            <a:lvl1pPr lvl="0" fontAlgn="auto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sz="1400">
                <a:latin typeface="Arial" pitchFamily="18"/>
                <a:ea typeface="Andale Sans UI" pitchFamily="2"/>
                <a:cs typeface="Tahoma" pitchFamily="2"/>
              </a:defRPr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defRPr sz="1400"/>
            </a:pPr>
            <a:endParaRPr lang="de-DE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F189D729-D6D1-482C-A4F4-8D35606DF7C3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numCol="1" anchor="b" anchorCtr="0" compatLnSpc="1">
            <a:prstTxWarp prst="textNoShape">
              <a:avLst/>
            </a:prstTxWarp>
          </a:bodyPr>
          <a:lstStyle>
            <a:lvl1pPr algn="r" hangingPunct="0">
              <a:buSzPct val="45000"/>
              <a:buFont typeface="StarSymbol"/>
              <a:buNone/>
              <a:defRPr sz="1400">
                <a:ea typeface="Andale Sans UI"/>
                <a:cs typeface="Tahoma" panose="020B0604030504040204" pitchFamily="34" charset="0"/>
              </a:defRPr>
            </a:lvl1pPr>
          </a:lstStyle>
          <a:p>
            <a:fld id="{A24A8C48-6C56-4D46-8D7D-3DB293A2F1D9}" type="slidenum">
              <a:rPr lang="de-DE" altLang="ru-RU"/>
              <a:pPr/>
              <a:t>‹#›</a:t>
            </a:fld>
            <a:endParaRPr lang="de-DE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>
            <a:extLst>
              <a:ext uri="{FF2B5EF4-FFF2-40B4-BE49-F238E27FC236}">
                <a16:creationId xmlns="" xmlns:a16="http://schemas.microsoft.com/office/drawing/2014/main" id="{7EB42D6B-DD43-4A2C-9EC9-41680F181A0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" name="Заметки 2">
            <a:extLst>
              <a:ext uri="{FF2B5EF4-FFF2-40B4-BE49-F238E27FC236}">
                <a16:creationId xmlns="" xmlns:a16="http://schemas.microsoft.com/office/drawing/2014/main" id="{B05F2A4F-69C9-45AE-AAB6-93BB45D6825A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/>
            <a:endParaRPr lang="x-none" noProof="0"/>
          </a:p>
        </p:txBody>
      </p:sp>
      <p:sp>
        <p:nvSpPr>
          <p:cNvPr id="4" name="Верхний колонтитул 3">
            <a:extLst>
              <a:ext uri="{FF2B5EF4-FFF2-40B4-BE49-F238E27FC236}">
                <a16:creationId xmlns="" xmlns:a16="http://schemas.microsoft.com/office/drawing/2014/main" id="{CA7A37CA-CB90-4BE2-A2F6-C00BEEDA73DD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 smtClean="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6232DC9-5067-4F10-82B8-7BECA1350ECC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 smtClean="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3DB1A43-7B1C-43A3-8EF8-4B2CC951E321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 smtClean="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8E2C7AC-E6C0-402C-9C95-B733CA0FBED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defRPr sz="140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defRPr>
            </a:lvl1pPr>
          </a:lstStyle>
          <a:p>
            <a:fld id="{E7243BC1-D0DE-4759-B6CE-B95A2E9286E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rtl="0" eaLnBrk="0" fontAlgn="base" hangingPunct="0">
      <a:spcBef>
        <a:spcPct val="30000"/>
      </a:spcBef>
      <a:spcAft>
        <a:spcPct val="0"/>
      </a:spcAft>
      <a:defRPr lang="x-none" sz="2000" kern="1200">
        <a:solidFill>
          <a:schemeClr val="tx1"/>
        </a:solidFill>
        <a:latin typeface="Arial" pitchFamily="18"/>
        <a:cs typeface="Tahoma" pitchFamily="2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Tahoma" panose="020B060403050404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="" xmlns:a16="http://schemas.microsoft.com/office/drawing/2014/main" id="{418225E6-D716-49C0-B882-070FDA05184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8195" name="Заметки 2">
            <a:extLst>
              <a:ext uri="{FF2B5EF4-FFF2-40B4-BE49-F238E27FC236}">
                <a16:creationId xmlns="" xmlns:a16="http://schemas.microsoft.com/office/drawing/2014/main" id="{AA0CFC0F-FE47-4924-B575-4F886E68CEB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lang="ru-RU" altLang="ru-RU">
              <a:solidFill>
                <a:srgbClr val="000000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="" xmlns:a16="http://schemas.microsoft.com/office/drawing/2014/main" id="{58F4FF26-B2A1-47BE-90AA-EEF1E9B994E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9219" name="Заметки 2">
            <a:extLst>
              <a:ext uri="{FF2B5EF4-FFF2-40B4-BE49-F238E27FC236}">
                <a16:creationId xmlns="" xmlns:a16="http://schemas.microsoft.com/office/drawing/2014/main" id="{53FB1550-E200-4A75-BE7A-31E4549A76D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lang="ru-RU" altLang="ru-RU">
              <a:solidFill>
                <a:srgbClr val="000000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="" xmlns:a16="http://schemas.microsoft.com/office/drawing/2014/main" id="{58F4FF26-B2A1-47BE-90AA-EEF1E9B994E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9219" name="Заметки 2">
            <a:extLst>
              <a:ext uri="{FF2B5EF4-FFF2-40B4-BE49-F238E27FC236}">
                <a16:creationId xmlns="" xmlns:a16="http://schemas.microsoft.com/office/drawing/2014/main" id="{53FB1550-E200-4A75-BE7A-31E4549A76D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lang="ru-RU" altLang="ru-RU">
              <a:solidFill>
                <a:srgbClr val="000000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="" xmlns:a16="http://schemas.microsoft.com/office/drawing/2014/main" id="{58F4FF26-B2A1-47BE-90AA-EEF1E9B994E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9219" name="Заметки 2">
            <a:extLst>
              <a:ext uri="{FF2B5EF4-FFF2-40B4-BE49-F238E27FC236}">
                <a16:creationId xmlns="" xmlns:a16="http://schemas.microsoft.com/office/drawing/2014/main" id="{53FB1550-E200-4A75-BE7A-31E4549A76D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lang="ru-RU" altLang="ru-RU">
              <a:solidFill>
                <a:srgbClr val="000000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333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="" xmlns:a16="http://schemas.microsoft.com/office/drawing/2014/main" id="{58F4FF26-B2A1-47BE-90AA-EEF1E9B994E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9219" name="Заметки 2">
            <a:extLst>
              <a:ext uri="{FF2B5EF4-FFF2-40B4-BE49-F238E27FC236}">
                <a16:creationId xmlns="" xmlns:a16="http://schemas.microsoft.com/office/drawing/2014/main" id="{53FB1550-E200-4A75-BE7A-31E4549A76D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lang="ru-RU" altLang="ru-RU">
              <a:solidFill>
                <a:srgbClr val="000000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81941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="" xmlns:a16="http://schemas.microsoft.com/office/drawing/2014/main" id="{58F4FF26-B2A1-47BE-90AA-EEF1E9B994E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9219" name="Заметки 2">
            <a:extLst>
              <a:ext uri="{FF2B5EF4-FFF2-40B4-BE49-F238E27FC236}">
                <a16:creationId xmlns="" xmlns:a16="http://schemas.microsoft.com/office/drawing/2014/main" id="{53FB1550-E200-4A75-BE7A-31E4549A76D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lang="ru-RU" altLang="ru-RU">
              <a:solidFill>
                <a:srgbClr val="000000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0591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="" xmlns:a16="http://schemas.microsoft.com/office/drawing/2014/main" id="{58F4FF26-B2A1-47BE-90AA-EEF1E9B994E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9219" name="Заметки 2">
            <a:extLst>
              <a:ext uri="{FF2B5EF4-FFF2-40B4-BE49-F238E27FC236}">
                <a16:creationId xmlns="" xmlns:a16="http://schemas.microsoft.com/office/drawing/2014/main" id="{53FB1550-E200-4A75-BE7A-31E4549A76D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lang="ru-RU" altLang="ru-RU">
              <a:solidFill>
                <a:srgbClr val="000000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6852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1BC3B6C-38B9-485F-AE09-F3A3E9DC576A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A5F1A36-1C1B-4043-BC90-782137E0FC8E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6D78FDE-9CE9-4BA5-A1D2-572F03CE2C5B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7D89F8-DEFB-481C-A78F-CC7474EAF1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58882444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D85C038-3B85-415C-99CB-EA7FDE15F7E1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CD9BD6E-32F9-4174-BF69-3E7C4A786AA0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AE06297-E85B-488D-9E7A-797263D60A17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056648-951A-4D7A-891C-8B4B5771E83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91268330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99838B2-5092-4688-99B2-8F2A503033F5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F51EF8E-7697-48D9-844C-3409DD465D58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EDFB047-57C1-42F1-80C5-87073C7BE217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F2444B-38A9-42FB-A526-CFFB65DF00C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4978925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0468B05-8E92-4E80-93E1-1CE9EE7BEECD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1BC577F-6124-456C-9D4D-7AA4A521AB07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F5EF02E-63A1-4FE2-A594-05D595231CF8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C53E6D-7286-4C57-B67B-7E5F4CE4A31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45995045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0DCC14F-D954-47C3-A3B6-AF6FF7516E4D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8478B7C-7CCE-4F3A-89B3-797BCECAA58B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AEA0F91-67AA-466B-BAF5-8109749F45FB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8993CA-3BE0-418C-A7F4-55C3C0B68F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43155463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D0D33D1A-3AAA-4A82-8165-3D4946FABEA8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C7FF4836-92EF-4091-A020-F06F42759291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11EA5E60-23FC-4A73-BECA-51990487010B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8E047C-85C7-4B8D-9E50-C247442D6D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80765703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="" xmlns:a16="http://schemas.microsoft.com/office/drawing/2014/main" id="{4F07E74B-03A9-4709-A55F-EBECEBA25243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="" xmlns:a16="http://schemas.microsoft.com/office/drawing/2014/main" id="{13FCA869-1BBE-4DD9-84F7-27C6800C3A48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Номер слайда 5">
            <a:extLst>
              <a:ext uri="{FF2B5EF4-FFF2-40B4-BE49-F238E27FC236}">
                <a16:creationId xmlns="" xmlns:a16="http://schemas.microsoft.com/office/drawing/2014/main" id="{C9E52371-9DF8-499B-89CA-F333EEEE13E9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9A9F71-5FAC-45A2-9C78-84A1B04A3D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62482551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="" xmlns:a16="http://schemas.microsoft.com/office/drawing/2014/main" id="{2D072597-AA11-42A4-89EC-6652BCE37F78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="" xmlns:a16="http://schemas.microsoft.com/office/drawing/2014/main" id="{41658C09-4C4D-4980-AD4F-A5F1C747E9BD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5">
            <a:extLst>
              <a:ext uri="{FF2B5EF4-FFF2-40B4-BE49-F238E27FC236}">
                <a16:creationId xmlns="" xmlns:a16="http://schemas.microsoft.com/office/drawing/2014/main" id="{9C896358-030D-4DF3-8E5E-0A33F8FD09E6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BE9724-A196-4D3A-9C1B-5E23CD13689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54526690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="" xmlns:a16="http://schemas.microsoft.com/office/drawing/2014/main" id="{94F49C48-B523-42FB-A434-C4E14BE1C656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="" xmlns:a16="http://schemas.microsoft.com/office/drawing/2014/main" id="{D7EFCDFA-4954-4470-B2B6-3689066837A1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омер слайда 5">
            <a:extLst>
              <a:ext uri="{FF2B5EF4-FFF2-40B4-BE49-F238E27FC236}">
                <a16:creationId xmlns="" xmlns:a16="http://schemas.microsoft.com/office/drawing/2014/main" id="{331C27FF-DC47-4B15-B9FD-8A2B399C19FB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33995E-2959-46BF-AA8C-B5B6C452D9C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193801958"/>
      </p:ext>
    </p:extLst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1DD0C4AA-A52E-448B-B402-76DFD54C19DB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FE2D66B9-F398-4353-98B6-F103251D252C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20FEDB51-103F-4B02-96B1-896FE61A4FE9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E87907-5621-4719-9429-9FE73A0521E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80795778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83D65947-DB26-45B7-8F68-D1BD3B1DA2F3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E730545F-C3A9-4B28-9F21-FD770601CAC0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EE7E4048-5253-4ECB-AF3A-58ADC5D6F720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DA1FE6-AC45-41ED-9B0D-6C9996E0A7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59067899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="" xmlns:a16="http://schemas.microsoft.com/office/drawing/2014/main" id="{364850CB-42D6-4E95-A34B-BCDBF3DB5A8E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503238" y="301625"/>
            <a:ext cx="9072562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ru-RU" altLang="ru-RU"/>
          </a:p>
        </p:txBody>
      </p:sp>
      <p:sp>
        <p:nvSpPr>
          <p:cNvPr id="1027" name="Текст 2">
            <a:extLst>
              <a:ext uri="{FF2B5EF4-FFF2-40B4-BE49-F238E27FC236}">
                <a16:creationId xmlns="" xmlns:a16="http://schemas.microsoft.com/office/drawing/2014/main" id="{48B30E89-969E-4729-B927-5C4558E6ACB5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xfrm>
            <a:off x="503238" y="1768475"/>
            <a:ext cx="9072562" cy="498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32AFCE7-A7FB-44FD-B9AC-299417F934BC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 smtClean="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7E9B900-3466-4BBB-BBB7-654F62774BAA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fontAlgn="auto" hangingPunct="0">
              <a:spcBef>
                <a:spcPts val="0"/>
              </a:spcBef>
              <a:spcAft>
                <a:spcPts val="0"/>
              </a:spcAft>
              <a:buNone/>
              <a:tabLst/>
              <a:defRPr lang="x-none" sz="1400" kern="1200" smtClean="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D88F7FE-1C3A-40D7-BC99-C92FD56432A1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defRPr sz="1400"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defRPr>
            </a:lvl1pPr>
          </a:lstStyle>
          <a:p>
            <a:fld id="{97931A1D-45D0-407D-A6D4-99DD521D070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x-none" sz="2400" kern="1200">
          <a:solidFill>
            <a:schemeClr val="tx2"/>
          </a:solidFill>
          <a:latin typeface="Arial" pitchFamily="18"/>
          <a:cs typeface="Tahoma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cs typeface="Tahom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cs typeface="Tahom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cs typeface="Tahom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cs typeface="Tahoma" panose="020B060403050404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cs typeface="Tahoma" panose="020B060403050404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cs typeface="Tahoma" panose="020B060403050404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cs typeface="Tahoma" panose="020B060403050404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cs typeface="Tahoma" panose="020B0604030504040204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1413"/>
        </a:spcAft>
        <a:defRPr lang="x-none" sz="2400" kern="1200">
          <a:solidFill>
            <a:schemeClr val="tx1"/>
          </a:solidFill>
          <a:latin typeface="Arial" pitchFamily="18"/>
          <a:cs typeface="Tahoma" pitchFamily="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anose="020B0604020202020204" pitchFamily="34" charset="0"/>
          <a:cs typeface="Tahoma" panose="020B060403050404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anose="020B0604020202020204" pitchFamily="34" charset="0"/>
          <a:cs typeface="Tahoma" panose="020B060403050404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  <a:cs typeface="Tahoma" panose="020B060403050404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  <a:cs typeface="Tahoma" panose="020B0604030504040204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  <a:cs typeface="Tahoma" panose="020B0604030504040204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  <a:cs typeface="Tahoma" panose="020B0604030504040204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  <a:cs typeface="Tahoma" panose="020B0604030504040204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  <a:cs typeface="Tahoma" panose="020B0604030504040204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>
            <a:extLst>
              <a:ext uri="{FF2B5EF4-FFF2-40B4-BE49-F238E27FC236}">
                <a16:creationId xmlns="" xmlns:a16="http://schemas.microsoft.com/office/drawing/2014/main" id="{E751C38F-7E28-43A3-A95A-8DF8935AB22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lang="ru-RU" altLang="ru-RU" sz="2800" b="1" dirty="0">
                <a:solidFill>
                  <a:srgbClr val="006666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/>
            </a:r>
            <a:br>
              <a:rPr lang="ru-RU" altLang="ru-RU" sz="2800" b="1" dirty="0">
                <a:solidFill>
                  <a:srgbClr val="006666"/>
                </a:solidFill>
                <a:latin typeface="Arial" panose="020B0604020202020204" pitchFamily="34" charset="0"/>
                <a:cs typeface="Tahoma" panose="020B0604030504040204" pitchFamily="34" charset="0"/>
              </a:rPr>
            </a:br>
            <a: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МБДОУ ДС №32 "Дружные ребята"</a:t>
            </a:r>
          </a:p>
        </p:txBody>
      </p:sp>
      <p:sp>
        <p:nvSpPr>
          <p:cNvPr id="3075" name="Текст 2">
            <a:extLst>
              <a:ext uri="{FF2B5EF4-FFF2-40B4-BE49-F238E27FC236}">
                <a16:creationId xmlns="" xmlns:a16="http://schemas.microsoft.com/office/drawing/2014/main" id="{7A68A9E2-171E-47C8-AAE1-F38742D791B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39750" y="1800225"/>
            <a:ext cx="9072563" cy="4989513"/>
          </a:xfrm>
        </p:spPr>
        <p:txBody>
          <a:bodyPr/>
          <a:lstStyle/>
          <a:p>
            <a:pPr marL="431800" indent="-323850" eaLnBrk="1">
              <a:buSzPct val="45000"/>
              <a:buFont typeface="StarSymbol"/>
              <a:buNone/>
            </a:pPr>
            <a:endParaRPr lang="ru-RU" altLang="ru-RU" b="1" dirty="0">
              <a:solidFill>
                <a:srgbClr val="FF00FF"/>
              </a:solidFill>
              <a:latin typeface="Arial" panose="020B0604020202020204" pitchFamily="34" charset="0"/>
              <a:ea typeface="Andale Sans UI"/>
              <a:cs typeface="Andale Sans UI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lang="ru-RU" altLang="ru-RU" b="1" dirty="0">
              <a:solidFill>
                <a:srgbClr val="FF00FF"/>
              </a:solidFill>
              <a:latin typeface="Arial" panose="020B0604020202020204" pitchFamily="34" charset="0"/>
              <a:ea typeface="Andale Sans UI"/>
              <a:cs typeface="Andale Sans UI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lang="ru-RU" altLang="ru-RU" b="1" dirty="0">
              <a:solidFill>
                <a:srgbClr val="FF00FF"/>
              </a:solidFill>
              <a:latin typeface="Arial" panose="020B0604020202020204" pitchFamily="34" charset="0"/>
              <a:ea typeface="Andale Sans UI"/>
              <a:cs typeface="Andale Sans UI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lang="ru-RU" altLang="ru-RU" b="1" dirty="0">
              <a:solidFill>
                <a:srgbClr val="FF00FF"/>
              </a:solidFill>
              <a:latin typeface="Arial" panose="020B0604020202020204" pitchFamily="34" charset="0"/>
              <a:ea typeface="Andale Sans UI"/>
              <a:cs typeface="Andale Sans UI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lang="ru-RU" altLang="ru-RU" b="1" dirty="0">
              <a:solidFill>
                <a:srgbClr val="FF00FF"/>
              </a:solidFill>
              <a:latin typeface="Arial" panose="020B0604020202020204" pitchFamily="34" charset="0"/>
              <a:ea typeface="Andale Sans UI"/>
              <a:cs typeface="Andale Sans UI"/>
            </a:endParaRPr>
          </a:p>
          <a:p>
            <a:pPr marL="431800" indent="-323850" eaLnBrk="1">
              <a:buSzPct val="45000"/>
              <a:buFont typeface="StarSymbol"/>
              <a:buNone/>
            </a:pPr>
            <a:endParaRPr lang="ru-RU" altLang="ru-RU" b="1" dirty="0">
              <a:solidFill>
                <a:srgbClr val="FF00FF"/>
              </a:solidFill>
              <a:latin typeface="Arial" panose="020B0604020202020204" pitchFamily="34" charset="0"/>
              <a:ea typeface="Andale Sans UI"/>
              <a:cs typeface="Andale Sans UI"/>
            </a:endParaRPr>
          </a:p>
        </p:txBody>
      </p:sp>
      <p:pic>
        <p:nvPicPr>
          <p:cNvPr id="4" name="Рисунок 7" descr="st_oskol.gif">
            <a:extLst>
              <a:ext uri="{FF2B5EF4-FFF2-40B4-BE49-F238E27FC236}">
                <a16:creationId xmlns="" xmlns:a16="http://schemas.microsoft.com/office/drawing/2014/main" id="{4CC1B5FE-5CDA-48EF-8B40-CAB12DB2CB1A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14338" y="295275"/>
            <a:ext cx="1074737" cy="1193800"/>
          </a:xfrm>
          <a:prstGeom prst="rect">
            <a:avLst/>
          </a:prstGeom>
          <a:noFill/>
          <a:ln>
            <a:noFill/>
          </a:ln>
          <a:effectLst>
            <a:outerShdw dist="139498" dir="2700000" algn="tl">
              <a:srgbClr val="333333">
                <a:alpha val="65000"/>
              </a:srgbClr>
            </a:outerShdw>
          </a:effectLst>
        </p:spPr>
      </p:pic>
      <p:pic>
        <p:nvPicPr>
          <p:cNvPr id="3077" name="Рисунок 4">
            <a:extLst>
              <a:ext uri="{FF2B5EF4-FFF2-40B4-BE49-F238E27FC236}">
                <a16:creationId xmlns="" xmlns:a16="http://schemas.microsoft.com/office/drawing/2014/main" id="{850B7B99-B078-4B01-BC19-503B64F63EB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517" y="358229"/>
            <a:ext cx="1418004" cy="1334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Рисунок 7">
            <a:extLst>
              <a:ext uri="{FF2B5EF4-FFF2-40B4-BE49-F238E27FC236}">
                <a16:creationId xmlns="" xmlns:a16="http://schemas.microsoft.com/office/drawing/2014/main" id="{99BBC0A6-0964-4B2C-A6CC-21E3A5657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144" y="4427909"/>
            <a:ext cx="4479395" cy="2601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E50B7B34-BC7F-40C2-9E0F-06E91FF5162F}"/>
              </a:ext>
            </a:extLst>
          </p:cNvPr>
          <p:cNvSpPr/>
          <p:nvPr/>
        </p:nvSpPr>
        <p:spPr>
          <a:xfrm>
            <a:off x="1079872" y="1907629"/>
            <a:ext cx="853244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Arial Black" panose="020B0A04020102020204" pitchFamily="34" charset="0"/>
            </a:endParaRPr>
          </a:p>
          <a:p>
            <a:pPr algn="ctr"/>
            <a:r>
              <a:rPr lang="ru-RU" sz="2800" b="1" dirty="0">
                <a:latin typeface="Arial Black" panose="020B0A04020102020204" pitchFamily="34" charset="0"/>
              </a:rPr>
              <a:t>Социальная адаптация, </a:t>
            </a:r>
            <a:r>
              <a:rPr lang="ru-RU" sz="2800" b="1" dirty="0" err="1">
                <a:latin typeface="Arial Black" panose="020B0A04020102020204" pitchFamily="34" charset="0"/>
              </a:rPr>
              <a:t>абилитация</a:t>
            </a:r>
            <a:r>
              <a:rPr lang="ru-RU" sz="2800" b="1" dirty="0">
                <a:latin typeface="Arial Black" panose="020B0A04020102020204" pitchFamily="34" charset="0"/>
              </a:rPr>
              <a:t> разных категорий обучающихся с ОВЗ и детей-инвалидов  в МБДОУ ДС №32 «Дружные ребята»</a:t>
            </a:r>
            <a:r>
              <a:rPr lang="ru-RU" sz="2800" dirty="0">
                <a:latin typeface="Arial Black" panose="020B0A04020102020204" pitchFamily="34" charset="0"/>
              </a:rPr>
              <a:t/>
            </a:r>
            <a:br>
              <a:rPr lang="ru-RU" sz="2800" dirty="0">
                <a:latin typeface="Arial Black" panose="020B0A04020102020204" pitchFamily="34" charset="0"/>
              </a:rPr>
            </a:br>
            <a:r>
              <a:rPr lang="ru-RU" sz="2800" b="1" dirty="0">
                <a:latin typeface="Arial Black" panose="020B0A04020102020204" pitchFamily="34" charset="0"/>
              </a:rPr>
              <a:t> </a:t>
            </a:r>
            <a:r>
              <a:rPr lang="ru-RU" sz="2800" dirty="0">
                <a:latin typeface="Arial Black" panose="020B0A04020102020204" pitchFamily="34" charset="0"/>
              </a:rPr>
              <a:t/>
            </a:r>
            <a:br>
              <a:rPr lang="ru-RU" sz="2800" dirty="0">
                <a:latin typeface="Arial Black" panose="020B0A04020102020204" pitchFamily="34" charset="0"/>
              </a:rPr>
            </a:b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CCA4F7B6-070B-4D58-A119-D1BF20553E6A}"/>
              </a:ext>
            </a:extLst>
          </p:cNvPr>
          <p:cNvSpPr/>
          <p:nvPr/>
        </p:nvSpPr>
        <p:spPr>
          <a:xfrm>
            <a:off x="147773" y="5759450"/>
            <a:ext cx="72525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1800" indent="-323850" eaLnBrk="1">
              <a:buSzPct val="45000"/>
              <a:buFont typeface="StarSymbol"/>
              <a:buNone/>
            </a:pPr>
            <a:r>
              <a:rPr lang="ru-RU" b="1" i="1" dirty="0"/>
              <a:t>      Климова А.А., заведующий 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МБДОУ ДС №32 «Дружные ребята» 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 err="1"/>
              <a:t>Старооскольского</a:t>
            </a:r>
            <a:r>
              <a:rPr lang="ru-RU" b="1" i="1" dirty="0"/>
              <a:t> городского округа</a:t>
            </a:r>
            <a:endParaRPr lang="ru-RU" altLang="ru-RU" b="1" dirty="0">
              <a:solidFill>
                <a:srgbClr val="CC00CC"/>
              </a:solidFill>
              <a:ea typeface="Andale Sans UI"/>
              <a:cs typeface="Andale Sans UI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72562" cy="549254"/>
          </a:xfrm>
        </p:spPr>
        <p:txBody>
          <a:bodyPr/>
          <a:lstStyle/>
          <a:p>
            <a:r>
              <a:rPr lang="ru-RU" sz="2800" dirty="0"/>
              <a:t>Методы работы по социальной адаптации воспитанников с тяжелыми нарушениями речи (ТНР)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5816" y="1639441"/>
            <a:ext cx="8999984" cy="5920233"/>
          </a:xfrm>
        </p:spPr>
        <p:txBody>
          <a:bodyPr/>
          <a:lstStyle/>
          <a:p>
            <a:pPr algn="ctr"/>
            <a:endParaRPr lang="ru-RU" b="1" dirty="0"/>
          </a:p>
          <a:p>
            <a:r>
              <a:rPr lang="ru-RU" dirty="0"/>
              <a:t>1. Сказкотерапия – уникальный метод консультирования, коррекции, развития, реабилитации.</a:t>
            </a:r>
          </a:p>
          <a:p>
            <a:r>
              <a:rPr lang="ru-RU" dirty="0"/>
              <a:t>2. </a:t>
            </a:r>
            <a:r>
              <a:rPr lang="ru-RU" dirty="0" err="1"/>
              <a:t>Смехотерапия</a:t>
            </a:r>
            <a:r>
              <a:rPr lang="ru-RU" dirty="0"/>
              <a:t> – метод, способствующий коррекции настроения. </a:t>
            </a:r>
          </a:p>
          <a:p>
            <a:r>
              <a:rPr lang="ru-RU" dirty="0"/>
              <a:t>3. </a:t>
            </a:r>
            <a:r>
              <a:rPr lang="ru-RU" dirty="0" err="1"/>
              <a:t>Куклотерапия</a:t>
            </a:r>
            <a:r>
              <a:rPr lang="ru-RU" dirty="0"/>
              <a:t> помогает ликвидировать переживания детей, улучшить адаптацию, разрешить конфликты. </a:t>
            </a:r>
          </a:p>
          <a:p>
            <a:r>
              <a:rPr lang="ru-RU" dirty="0"/>
              <a:t>4. </a:t>
            </a:r>
            <a:r>
              <a:rPr lang="ru-RU" dirty="0" err="1"/>
              <a:t>Пескотерапия</a:t>
            </a:r>
            <a:r>
              <a:rPr lang="ru-RU" dirty="0"/>
              <a:t> – метод, способствующий уравновешиванию эмоционального состояния детей с ТНР. </a:t>
            </a:r>
          </a:p>
          <a:p>
            <a:r>
              <a:rPr lang="ru-RU" dirty="0"/>
              <a:t>5. </a:t>
            </a:r>
            <a:r>
              <a:rPr lang="ru-RU" dirty="0" err="1"/>
              <a:t>Арттерапия</a:t>
            </a:r>
            <a:r>
              <a:rPr lang="ru-RU" dirty="0"/>
              <a:t> вызывает у детей и взрослых положительные эмоции. </a:t>
            </a:r>
          </a:p>
          <a:p>
            <a:r>
              <a:rPr lang="ru-RU" dirty="0"/>
              <a:t>6. </a:t>
            </a:r>
            <a:r>
              <a:rPr lang="ru-RU" dirty="0" err="1"/>
              <a:t>Игротерапия</a:t>
            </a:r>
            <a:r>
              <a:rPr lang="ru-RU" dirty="0"/>
              <a:t> помогает исследовать отношения детей. </a:t>
            </a:r>
          </a:p>
          <a:p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0DB70CB-A342-4A94-B7EE-691A16FAD841}"/>
              </a:ext>
            </a:extLst>
          </p:cNvPr>
          <p:cNvSpPr/>
          <p:nvPr/>
        </p:nvSpPr>
        <p:spPr>
          <a:xfrm>
            <a:off x="2520950" y="2625676"/>
            <a:ext cx="503872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spcAft>
                <a:spcPts val="0"/>
              </a:spcAft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2226395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72562" cy="549254"/>
          </a:xfrm>
        </p:spPr>
        <p:txBody>
          <a:bodyPr/>
          <a:lstStyle/>
          <a:p>
            <a:r>
              <a:rPr lang="ru-RU" sz="2800" dirty="0"/>
              <a:t> 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Трудности социальной адаптации детей с РАС: 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5816" y="1639441"/>
            <a:ext cx="8999984" cy="5920233"/>
          </a:xfrm>
        </p:spPr>
        <p:txBody>
          <a:bodyPr/>
          <a:lstStyle/>
          <a:p>
            <a:pPr lvl="0"/>
            <a:r>
              <a:rPr lang="ru-RU" sz="2000" dirty="0"/>
              <a:t>- </a:t>
            </a:r>
            <a:r>
              <a:rPr lang="ru-RU" sz="2000" dirty="0" err="1"/>
              <a:t>невосприятие</a:t>
            </a:r>
            <a:r>
              <a:rPr lang="ru-RU" sz="2000" dirty="0"/>
              <a:t> окружающих;</a:t>
            </a:r>
          </a:p>
          <a:p>
            <a:pPr lvl="0"/>
            <a:r>
              <a:rPr lang="ru-RU" sz="2000" dirty="0"/>
              <a:t>- отсутствие интереса к людям;</a:t>
            </a:r>
          </a:p>
          <a:p>
            <a:pPr lvl="0"/>
            <a:r>
              <a:rPr lang="ru-RU" sz="2000" dirty="0"/>
              <a:t>- отсутствие восприятия целостности человеческого тела;</a:t>
            </a:r>
          </a:p>
          <a:p>
            <a:pPr lvl="0"/>
            <a:r>
              <a:rPr lang="ru-RU" sz="2000" dirty="0"/>
              <a:t>- </a:t>
            </a:r>
            <a:r>
              <a:rPr lang="ru-RU" sz="2000"/>
              <a:t>отсутствие зрительного </a:t>
            </a:r>
            <a:r>
              <a:rPr lang="ru-RU" sz="2000" dirty="0"/>
              <a:t>контакта;</a:t>
            </a:r>
          </a:p>
          <a:p>
            <a:pPr lvl="0"/>
            <a:r>
              <a:rPr lang="ru-RU" sz="2000" dirty="0"/>
              <a:t>- отношение к людям как к неодушевлённым объектам;</a:t>
            </a:r>
          </a:p>
          <a:p>
            <a:pPr lvl="0"/>
            <a:r>
              <a:rPr lang="ru-RU" sz="2000" dirty="0"/>
              <a:t>- отсутствие соответствия правилам поведения и культурным нормам;</a:t>
            </a:r>
          </a:p>
          <a:p>
            <a:pPr lvl="0"/>
            <a:r>
              <a:rPr lang="ru-RU" sz="2000" dirty="0"/>
              <a:t>- равнодушие к переживаниям окружающих;</a:t>
            </a:r>
          </a:p>
          <a:p>
            <a:pPr lvl="0"/>
            <a:r>
              <a:rPr lang="ru-RU" sz="2000" dirty="0"/>
              <a:t>-недостаток или отсутствие социального восприятия людей;</a:t>
            </a:r>
          </a:p>
          <a:p>
            <a:pPr lvl="0"/>
            <a:r>
              <a:rPr lang="ru-RU" sz="2000" dirty="0"/>
              <a:t>- наличие эмоций, неуместных для ситуации;</a:t>
            </a:r>
          </a:p>
          <a:p>
            <a:pPr lvl="0"/>
            <a:r>
              <a:rPr lang="ru-RU" sz="2000" dirty="0"/>
              <a:t>- непонимание мыслей, побуждений и желаний других людей.</a:t>
            </a:r>
          </a:p>
          <a:p>
            <a:pPr algn="ctr"/>
            <a:r>
              <a:rPr lang="ru-RU" sz="2000" dirty="0"/>
              <a:t> 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0DB70CB-A342-4A94-B7EE-691A16FAD841}"/>
              </a:ext>
            </a:extLst>
          </p:cNvPr>
          <p:cNvSpPr/>
          <p:nvPr/>
        </p:nvSpPr>
        <p:spPr>
          <a:xfrm>
            <a:off x="2520950" y="2625676"/>
            <a:ext cx="503872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spcAft>
                <a:spcPts val="0"/>
              </a:spcAft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7875349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>
            <a:extLst>
              <a:ext uri="{FF2B5EF4-FFF2-40B4-BE49-F238E27FC236}">
                <a16:creationId xmlns="" xmlns:a16="http://schemas.microsoft.com/office/drawing/2014/main" id="{889F68A7-B532-4034-AFBC-2E0D5EBEB60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238" y="-560147"/>
            <a:ext cx="9072562" cy="2585323"/>
          </a:xfrm>
        </p:spPr>
        <p:txBody>
          <a:bodyPr wrap="square">
            <a:spAutoFit/>
          </a:bodyPr>
          <a:lstStyle/>
          <a:p>
            <a:pPr eaLnBrk="1">
              <a:buSzPct val="45000"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Организация образовательной среды для обучающихся с РАС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ru-RU" sz="2800" b="1" i="1" dirty="0">
              <a:solidFill>
                <a:srgbClr val="006666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Овал 15">
            <a:extLst>
              <a:ext uri="{FF2B5EF4-FFF2-40B4-BE49-F238E27FC236}">
                <a16:creationId xmlns="" xmlns:a16="http://schemas.microsoft.com/office/drawing/2014/main" id="{2EFEF00E-5791-4D6A-AE84-4C96006C0827}"/>
              </a:ext>
            </a:extLst>
          </p:cNvPr>
          <p:cNvSpPr/>
          <p:nvPr/>
        </p:nvSpPr>
        <p:spPr>
          <a:xfrm>
            <a:off x="1295895" y="2895681"/>
            <a:ext cx="3098763" cy="196427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 предметного пространства</a:t>
            </a:r>
          </a:p>
        </p:txBody>
      </p:sp>
      <p:sp>
        <p:nvSpPr>
          <p:cNvPr id="17" name="Овал 16">
            <a:extLst>
              <a:ext uri="{FF2B5EF4-FFF2-40B4-BE49-F238E27FC236}">
                <a16:creationId xmlns="" xmlns:a16="http://schemas.microsoft.com/office/drawing/2014/main" id="{2054D661-6315-4050-9711-7E96AC422951}"/>
              </a:ext>
            </a:extLst>
          </p:cNvPr>
          <p:cNvSpPr/>
          <p:nvPr/>
        </p:nvSpPr>
        <p:spPr>
          <a:xfrm>
            <a:off x="5490031" y="2895681"/>
            <a:ext cx="3098763" cy="189599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 времени</a:t>
            </a:r>
          </a:p>
        </p:txBody>
      </p:sp>
      <p:sp>
        <p:nvSpPr>
          <p:cNvPr id="19" name="Овал 18">
            <a:extLst>
              <a:ext uri="{FF2B5EF4-FFF2-40B4-BE49-F238E27FC236}">
                <a16:creationId xmlns="" xmlns:a16="http://schemas.microsoft.com/office/drawing/2014/main" id="{512E9B72-9350-4923-9323-B6EF4A590940}"/>
              </a:ext>
            </a:extLst>
          </p:cNvPr>
          <p:cNvSpPr/>
          <p:nvPr/>
        </p:nvSpPr>
        <p:spPr>
          <a:xfrm>
            <a:off x="3303057" y="4791675"/>
            <a:ext cx="3206722" cy="196427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 социального окружения</a:t>
            </a:r>
          </a:p>
        </p:txBody>
      </p:sp>
      <p:sp>
        <p:nvSpPr>
          <p:cNvPr id="12" name="Стрелка: изогнутая вниз 11">
            <a:extLst>
              <a:ext uri="{FF2B5EF4-FFF2-40B4-BE49-F238E27FC236}">
                <a16:creationId xmlns="" xmlns:a16="http://schemas.microsoft.com/office/drawing/2014/main" id="{D686E7EE-C17E-4564-B2A9-8F417E8A3211}"/>
              </a:ext>
            </a:extLst>
          </p:cNvPr>
          <p:cNvSpPr/>
          <p:nvPr/>
        </p:nvSpPr>
        <p:spPr>
          <a:xfrm>
            <a:off x="4104208" y="2682321"/>
            <a:ext cx="1695787" cy="52145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Стрелка: изогнутая вниз 12">
            <a:extLst>
              <a:ext uri="{FF2B5EF4-FFF2-40B4-BE49-F238E27FC236}">
                <a16:creationId xmlns="" xmlns:a16="http://schemas.microsoft.com/office/drawing/2014/main" id="{AA3D2DBD-0506-464A-93F0-40AC6816A789}"/>
              </a:ext>
            </a:extLst>
          </p:cNvPr>
          <p:cNvSpPr/>
          <p:nvPr/>
        </p:nvSpPr>
        <p:spPr>
          <a:xfrm rot="19333742" flipH="1" flipV="1">
            <a:off x="6491549" y="5222716"/>
            <a:ext cx="1584176" cy="48180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Стрелка: изогнутая вниз 13">
            <a:extLst>
              <a:ext uri="{FF2B5EF4-FFF2-40B4-BE49-F238E27FC236}">
                <a16:creationId xmlns="" xmlns:a16="http://schemas.microsoft.com/office/drawing/2014/main" id="{00AB05FA-2CBB-48D9-ABAF-01C498AB2F69}"/>
              </a:ext>
            </a:extLst>
          </p:cNvPr>
          <p:cNvSpPr/>
          <p:nvPr/>
        </p:nvSpPr>
        <p:spPr>
          <a:xfrm rot="2737168" flipH="1" flipV="1">
            <a:off x="1746059" y="5251539"/>
            <a:ext cx="1504220" cy="48180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22871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72562" cy="692129"/>
          </a:xfrm>
        </p:spPr>
        <p:txBody>
          <a:bodyPr/>
          <a:lstStyle/>
          <a:p>
            <a: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/>
              <a:t> </a:t>
            </a:r>
            <a:r>
              <a:rPr lang="ru-RU" sz="2800" dirty="0"/>
              <a:t>Центр сенсорной интеграции </a:t>
            </a:r>
            <a:br>
              <a:rPr lang="ru-RU" sz="2800" dirty="0"/>
            </a:br>
            <a:r>
              <a:rPr lang="ru-RU" sz="2800" dirty="0"/>
              <a:t>«Познаем мир»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9792" y="1350945"/>
            <a:ext cx="9505056" cy="6000792"/>
          </a:xfrm>
        </p:spPr>
        <p:txBody>
          <a:bodyPr/>
          <a:lstStyle/>
          <a:p>
            <a:r>
              <a:rPr lang="ru-RU" altLang="ru-RU" b="1" dirty="0">
                <a:solidFill>
                  <a:srgbClr val="FF33CC"/>
                </a:solidFill>
                <a:latin typeface="Arial" panose="020B0604020202020204" pitchFamily="34" charset="0"/>
                <a:ea typeface="Andale Sans UI"/>
                <a:cs typeface="Andale Sans UI"/>
              </a:rPr>
              <a:t>            </a:t>
            </a:r>
            <a:r>
              <a:rPr lang="ru-RU" altLang="ru-RU" sz="2000" b="1" i="1" dirty="0">
                <a:solidFill>
                  <a:srgbClr val="FF33CC"/>
                </a:solidFill>
                <a:latin typeface="Arial" panose="020B0604020202020204" pitchFamily="34" charset="0"/>
                <a:ea typeface="Andale Sans UI"/>
                <a:cs typeface="Andale Sans UI"/>
              </a:rPr>
              <a:t> </a:t>
            </a:r>
            <a:endParaRPr lang="ru-RU" dirty="0"/>
          </a:p>
          <a:p>
            <a:r>
              <a:rPr lang="ru-RU" dirty="0"/>
              <a:t> </a:t>
            </a:r>
          </a:p>
          <a:p>
            <a:pPr algn="ctr"/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0747DFE5-C5D5-4496-934F-4E0D7886213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53" y="1785698"/>
            <a:ext cx="3652384" cy="559454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FD8F452A-453C-4073-B865-D638248C949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298" y="1811839"/>
            <a:ext cx="4382475" cy="553989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72562" cy="692129"/>
          </a:xfrm>
        </p:spPr>
        <p:txBody>
          <a:bodyPr/>
          <a:lstStyle/>
          <a:p>
            <a: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b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/>
              <a:t>  </a:t>
            </a:r>
            <a:r>
              <a:rPr lang="ru-RU" sz="2800" dirty="0"/>
              <a:t>Мероприятия по социальной адаптации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784" y="1350945"/>
            <a:ext cx="9649072" cy="6000792"/>
          </a:xfrm>
        </p:spPr>
        <p:txBody>
          <a:bodyPr/>
          <a:lstStyle/>
          <a:p>
            <a:r>
              <a:rPr lang="ru-RU" altLang="ru-RU" b="1" dirty="0">
                <a:solidFill>
                  <a:srgbClr val="FF33CC"/>
                </a:solidFill>
                <a:latin typeface="Arial" panose="020B0604020202020204" pitchFamily="34" charset="0"/>
                <a:ea typeface="Andale Sans UI"/>
                <a:cs typeface="Andale Sans UI"/>
              </a:rPr>
              <a:t>      </a:t>
            </a:r>
          </a:p>
          <a:p>
            <a:r>
              <a:rPr lang="ru-RU" dirty="0"/>
              <a:t>1. Разрабатывается план мероприятий психолого-медико-педагогической реабилитации или </a:t>
            </a:r>
            <a:r>
              <a:rPr lang="ru-RU" dirty="0" err="1"/>
              <a:t>абилитации</a:t>
            </a:r>
            <a:r>
              <a:rPr lang="ru-RU" dirty="0"/>
              <a:t> ребенка – инвалида</a:t>
            </a:r>
          </a:p>
          <a:p>
            <a:r>
              <a:rPr lang="ru-RU" dirty="0"/>
              <a:t>2. Развитие социальных и игровых навыков</a:t>
            </a:r>
            <a:r>
              <a:rPr lang="ru-RU" b="1" dirty="0"/>
              <a:t> </a:t>
            </a:r>
            <a:r>
              <a:rPr lang="ru-RU" dirty="0"/>
              <a:t>у воспитанников с ОВЗ</a:t>
            </a:r>
          </a:p>
          <a:p>
            <a:endParaRPr lang="ru-RU" dirty="0"/>
          </a:p>
          <a:p>
            <a:pPr algn="ctr"/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57A417E3-FE5A-4996-A99E-B90E9DEA9CC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016" y="3347789"/>
            <a:ext cx="2994280" cy="224571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022EFAB-4D16-467B-A645-3C2DD6538BD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275" y="3379146"/>
            <a:ext cx="2880957" cy="384127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FD5070D-FDE5-47BF-8624-49F7EFFAF1D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58" y="5400660"/>
            <a:ext cx="2994280" cy="18573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5259322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72562" cy="692129"/>
          </a:xfrm>
        </p:spPr>
        <p:txBody>
          <a:bodyPr/>
          <a:lstStyle/>
          <a:p>
            <a:r>
              <a:rPr lang="ru-RU" sz="2800" dirty="0"/>
              <a:t>Мероприятия по социальной адаптации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784" y="1763613"/>
            <a:ext cx="9505056" cy="5588124"/>
          </a:xfrm>
        </p:spPr>
        <p:txBody>
          <a:bodyPr/>
          <a:lstStyle/>
          <a:p>
            <a:pPr algn="ctr"/>
            <a:r>
              <a:rPr lang="ru-RU" sz="1800" b="1" dirty="0"/>
              <a:t>3. Беседы, моделирование социальных ситуаций в образно-ролевых играх и  в играх-этюдах («Я и другие», «Я пришел в гости», «Давайте познакомимся» и др.)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9B30081B-2E7F-4C63-841C-6CD9F1D7BD3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6" y="2987749"/>
            <a:ext cx="3942252" cy="295668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81D1BEB5-A6C1-4889-A649-E237985B5A4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035" y="2987748"/>
            <a:ext cx="5256336" cy="29566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5676963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72562" cy="692129"/>
          </a:xfrm>
        </p:spPr>
        <p:txBody>
          <a:bodyPr/>
          <a:lstStyle/>
          <a:p>
            <a:r>
              <a:rPr lang="ru-RU" sz="2800" dirty="0"/>
              <a:t>Мероприятия по социальной адаптации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784" y="1763613"/>
            <a:ext cx="9505056" cy="5588124"/>
          </a:xfrm>
        </p:spPr>
        <p:txBody>
          <a:bodyPr/>
          <a:lstStyle/>
          <a:p>
            <a:pPr algn="ctr"/>
            <a:r>
              <a:rPr lang="ru-RU" sz="1800" b="1" dirty="0"/>
              <a:t>4. Организация участия ребенка в конкурсах творческого и познавательного характера («Спешите делать добро!», конкурс чтецов,  «Я – исследователь»).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8884FA7-495E-49E3-B3CB-196C0BA934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918" y="2956076"/>
            <a:ext cx="3475206" cy="207855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58C76D5-0441-4D91-9606-03CB5E3422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519" y="2967855"/>
            <a:ext cx="3695201" cy="207855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C546BF45-4AEC-4C8B-93EC-5AB9A72D25D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913" y="5273246"/>
            <a:ext cx="3475206" cy="195480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8905748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72562" cy="692129"/>
          </a:xfrm>
        </p:spPr>
        <p:txBody>
          <a:bodyPr/>
          <a:lstStyle/>
          <a:p>
            <a: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/>
              <a:t>Мероприятия по социальной адаптации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784" y="1763613"/>
            <a:ext cx="9505056" cy="5588124"/>
          </a:xfrm>
        </p:spPr>
        <p:txBody>
          <a:bodyPr/>
          <a:lstStyle/>
          <a:p>
            <a:pPr algn="ctr"/>
            <a:r>
              <a:rPr lang="ru-RU" sz="1800" b="1" dirty="0"/>
              <a:t>5. Познавательные экскурсии и целевые прогулки за пределы территории</a:t>
            </a:r>
          </a:p>
          <a:p>
            <a:pPr algn="ctr"/>
            <a:r>
              <a:rPr lang="ru-RU" sz="1800" b="1" dirty="0"/>
              <a:t>  дошкольного учреждения (городская библиотека, музей, площадь Победы и т.д.).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B0E34E19-434E-48F3-B3B2-B1647C4DD0E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925" y="3923853"/>
            <a:ext cx="2689907" cy="202711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783D2D79-561D-419E-8FE2-0800D5F367A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67" y="2531532"/>
            <a:ext cx="6912769" cy="46085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522367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72562" cy="692129"/>
          </a:xfrm>
        </p:spPr>
        <p:txBody>
          <a:bodyPr/>
          <a:lstStyle/>
          <a:p>
            <a: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/>
              <a:t>Мероприятия по социальной адаптации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784" y="1763613"/>
            <a:ext cx="9505056" cy="5588124"/>
          </a:xfrm>
        </p:spPr>
        <p:txBody>
          <a:bodyPr/>
          <a:lstStyle/>
          <a:p>
            <a:pPr algn="ctr"/>
            <a:r>
              <a:rPr lang="ru-RU" sz="1800" b="1" dirty="0"/>
              <a:t>6. Участие в совместных мероприятиях на уровне ДОУ и города: в различных праздниках, досугах, развлечениях, акциях  («Ведёрко радости», «Дети – детям», «Зажги синим!», «Мы все такие разные!»)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11EB3F74-F433-4B2B-8967-95A14C9CC43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329" y="3648406"/>
            <a:ext cx="3818054" cy="214765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09FDE88C-A13E-4CD5-8039-250B31353F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12" y="3347789"/>
            <a:ext cx="2547910" cy="339721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E2CB76C7-85AE-44F9-8178-01ECABB39B3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073" y="3089231"/>
            <a:ext cx="2732304" cy="38821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97435539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72562" cy="692129"/>
          </a:xfrm>
        </p:spPr>
        <p:txBody>
          <a:bodyPr/>
          <a:lstStyle/>
          <a:p>
            <a: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/>
              <a:t>Мероприятия по социальной адаптации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784" y="1403573"/>
            <a:ext cx="9505056" cy="5948164"/>
          </a:xfrm>
        </p:spPr>
        <p:txBody>
          <a:bodyPr/>
          <a:lstStyle/>
          <a:p>
            <a:pPr algn="ctr"/>
            <a:r>
              <a:rPr lang="ru-RU" sz="1800" b="1" dirty="0"/>
              <a:t>7. Мероприятия  с родителями (законными представителями) </a:t>
            </a:r>
          </a:p>
          <a:p>
            <a:pPr algn="ctr"/>
            <a:r>
              <a:rPr lang="ru-RU" sz="1800" b="1" dirty="0"/>
              <a:t>воспитанников с ОВЗ.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50BCB1C-53BA-4081-816F-5F3413F16D8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256" y="2475439"/>
            <a:ext cx="4096455" cy="230425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4E0813E-0A14-4E6A-8493-E5C7AFB1402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985" y="4870871"/>
            <a:ext cx="3405745" cy="255430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D0664B9-A6C2-4EF9-BB3D-D780B8A9E2C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41" y="2483693"/>
            <a:ext cx="3580767" cy="47743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6547867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>
            <a:extLst>
              <a:ext uri="{FF2B5EF4-FFF2-40B4-BE49-F238E27FC236}">
                <a16:creationId xmlns="" xmlns:a16="http://schemas.microsoft.com/office/drawing/2014/main" id="{889F68A7-B532-4034-AFBC-2E0D5EBEB60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238" y="332404"/>
            <a:ext cx="9072562" cy="861774"/>
          </a:xfrm>
        </p:spPr>
        <p:txBody>
          <a:bodyPr wrap="square">
            <a:spAutoFit/>
          </a:bodyPr>
          <a:lstStyle/>
          <a:p>
            <a:pPr marL="514350" indent="-514350" eaLnBrk="1">
              <a:buSzPct val="45000"/>
            </a:pPr>
            <a:r>
              <a:rPr lang="ru-RU" sz="2800" dirty="0"/>
              <a:t>Социальная </a:t>
            </a:r>
            <a:r>
              <a:rPr lang="ru-RU" sz="2800" dirty="0" err="1"/>
              <a:t>абилитация</a:t>
            </a:r>
            <a:r>
              <a:rPr lang="ru-RU" sz="2800" dirty="0"/>
              <a:t> 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altLang="ru-RU" sz="2800" b="1" i="1" dirty="0">
              <a:solidFill>
                <a:srgbClr val="006666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4099" name="Текст 2">
            <a:extLst>
              <a:ext uri="{FF2B5EF4-FFF2-40B4-BE49-F238E27FC236}">
                <a16:creationId xmlns="" xmlns:a16="http://schemas.microsoft.com/office/drawing/2014/main" id="{41490EB4-9040-4DF7-BA7D-E05A29550A4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14338" y="1439863"/>
            <a:ext cx="9378502" cy="7656512"/>
          </a:xfrm>
        </p:spPr>
        <p:txBody>
          <a:bodyPr/>
          <a:lstStyle/>
          <a:p>
            <a:pPr algn="ctr"/>
            <a:r>
              <a:rPr lang="ru-RU" sz="2800" dirty="0"/>
              <a:t> </a:t>
            </a:r>
            <a:r>
              <a:rPr lang="ru-RU" dirty="0"/>
              <a:t>Реализация мероприятий по формированию у инвалидов способностей к выполнению бытовой, общественной деятельности самостоятельно или с помощью других лиц</a:t>
            </a:r>
            <a:r>
              <a:rPr lang="ru-RU" b="1" dirty="0"/>
              <a:t>.</a:t>
            </a:r>
          </a:p>
          <a:p>
            <a:pPr algn="ctr"/>
            <a:r>
              <a:rPr lang="ru-RU" b="1" dirty="0"/>
              <a:t> </a:t>
            </a:r>
            <a:endParaRPr lang="ru-RU" sz="2800" dirty="0"/>
          </a:p>
          <a:p>
            <a:pPr algn="ctr"/>
            <a:r>
              <a:rPr lang="ru-RU" b="1" dirty="0"/>
              <a:t>Направления социальной </a:t>
            </a:r>
            <a:r>
              <a:rPr lang="ru-RU" b="1" dirty="0" err="1"/>
              <a:t>абилитации</a:t>
            </a:r>
            <a:r>
              <a:rPr lang="ru-RU" b="1" dirty="0"/>
              <a:t> детей-инвалидов</a:t>
            </a:r>
            <a:endParaRPr lang="ru-RU" sz="2800" b="1" dirty="0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1E4013F8-D911-456B-8C2C-0E122A21F0D0}"/>
              </a:ext>
            </a:extLst>
          </p:cNvPr>
          <p:cNvSpPr/>
          <p:nvPr/>
        </p:nvSpPr>
        <p:spPr>
          <a:xfrm>
            <a:off x="503238" y="4499916"/>
            <a:ext cx="1584746" cy="208823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Социально-средовая</a:t>
            </a:r>
          </a:p>
          <a:p>
            <a:pPr algn="ctr"/>
            <a:r>
              <a:rPr lang="ru-RU" b="1" dirty="0"/>
              <a:t> </a:t>
            </a:r>
            <a:r>
              <a:rPr lang="ru-RU" b="1" dirty="0" err="1"/>
              <a:t>абилитация</a:t>
            </a:r>
            <a:endParaRPr lang="ru-RU" dirty="0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="" xmlns:a16="http://schemas.microsoft.com/office/drawing/2014/main" id="{46B5336C-CFCD-4C5B-A716-14428871AA1A}"/>
              </a:ext>
            </a:extLst>
          </p:cNvPr>
          <p:cNvSpPr/>
          <p:nvPr/>
        </p:nvSpPr>
        <p:spPr>
          <a:xfrm>
            <a:off x="2416605" y="4499916"/>
            <a:ext cx="1584746" cy="208823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Социально-педагогическая </a:t>
            </a:r>
          </a:p>
          <a:p>
            <a:pPr algn="ctr"/>
            <a:r>
              <a:rPr lang="ru-RU" b="1" dirty="0" err="1"/>
              <a:t>абилитация</a:t>
            </a:r>
            <a:endParaRPr lang="ru-RU" dirty="0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="" xmlns:a16="http://schemas.microsoft.com/office/drawing/2014/main" id="{B6B1028B-5AEF-4722-A721-C0802AF9091F}"/>
              </a:ext>
            </a:extLst>
          </p:cNvPr>
          <p:cNvSpPr/>
          <p:nvPr/>
        </p:nvSpPr>
        <p:spPr>
          <a:xfrm>
            <a:off x="4319662" y="4499916"/>
            <a:ext cx="1584746" cy="208823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Социально-психологическая  </a:t>
            </a:r>
          </a:p>
          <a:p>
            <a:pPr algn="ctr"/>
            <a:r>
              <a:rPr lang="ru-RU" b="1" dirty="0" err="1"/>
              <a:t>абилитация</a:t>
            </a:r>
            <a:endParaRPr lang="ru-RU" dirty="0"/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="" xmlns:a16="http://schemas.microsoft.com/office/drawing/2014/main" id="{E9A764C7-CC04-4623-8702-9478B0EB1329}"/>
              </a:ext>
            </a:extLst>
          </p:cNvPr>
          <p:cNvSpPr/>
          <p:nvPr/>
        </p:nvSpPr>
        <p:spPr>
          <a:xfrm>
            <a:off x="6192440" y="4492362"/>
            <a:ext cx="1584746" cy="208823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Социально-бытовая</a:t>
            </a:r>
          </a:p>
          <a:p>
            <a:pPr algn="ctr"/>
            <a:r>
              <a:rPr lang="ru-RU" b="1" dirty="0" err="1"/>
              <a:t>абилитация</a:t>
            </a:r>
            <a:endParaRPr lang="ru-RU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="" xmlns:a16="http://schemas.microsoft.com/office/drawing/2014/main" id="{BCFFA124-2969-4328-8F83-0E20AA8EB512}"/>
              </a:ext>
            </a:extLst>
          </p:cNvPr>
          <p:cNvSpPr/>
          <p:nvPr/>
        </p:nvSpPr>
        <p:spPr>
          <a:xfrm>
            <a:off x="8054908" y="4499916"/>
            <a:ext cx="1584746" cy="208823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Социокультурная  </a:t>
            </a:r>
          </a:p>
          <a:p>
            <a:pPr algn="ctr"/>
            <a:r>
              <a:rPr lang="ru-RU" b="1" dirty="0" err="1"/>
              <a:t>абилитация</a:t>
            </a:r>
            <a:endParaRPr lang="ru-RU" dirty="0"/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="" xmlns:a16="http://schemas.microsoft.com/office/drawing/2014/main" id="{EEBE7911-E6C5-4630-B385-CD6D15415FB0}"/>
              </a:ext>
            </a:extLst>
          </p:cNvPr>
          <p:cNvCxnSpPr>
            <a:cxnSpLocks/>
          </p:cNvCxnSpPr>
          <p:nvPr/>
        </p:nvCxnSpPr>
        <p:spPr>
          <a:xfrm flipH="1">
            <a:off x="1295612" y="3779837"/>
            <a:ext cx="652545" cy="6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="" xmlns:a16="http://schemas.microsoft.com/office/drawing/2014/main" id="{2D47D4A4-3234-409D-8AE7-CCB38461F2D7}"/>
              </a:ext>
            </a:extLst>
          </p:cNvPr>
          <p:cNvCxnSpPr/>
          <p:nvPr/>
        </p:nvCxnSpPr>
        <p:spPr>
          <a:xfrm>
            <a:off x="3208978" y="3779837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="" xmlns:a16="http://schemas.microsoft.com/office/drawing/2014/main" id="{8BBB37F3-FCBB-48DB-BB8F-57F2B6BEBBBB}"/>
              </a:ext>
            </a:extLst>
          </p:cNvPr>
          <p:cNvCxnSpPr/>
          <p:nvPr/>
        </p:nvCxnSpPr>
        <p:spPr>
          <a:xfrm>
            <a:off x="5039519" y="3779837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="" xmlns:a16="http://schemas.microsoft.com/office/drawing/2014/main" id="{96150934-DD43-478E-8710-D9A0D3D05D04}"/>
              </a:ext>
            </a:extLst>
          </p:cNvPr>
          <p:cNvCxnSpPr/>
          <p:nvPr/>
        </p:nvCxnSpPr>
        <p:spPr>
          <a:xfrm>
            <a:off x="6984813" y="3779837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="" xmlns:a16="http://schemas.microsoft.com/office/drawing/2014/main" id="{C80DA95B-9BB9-486E-A668-245BB03FFE93}"/>
              </a:ext>
            </a:extLst>
          </p:cNvPr>
          <p:cNvCxnSpPr/>
          <p:nvPr/>
        </p:nvCxnSpPr>
        <p:spPr>
          <a:xfrm>
            <a:off x="7992640" y="3779837"/>
            <a:ext cx="936104" cy="6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Овал 18">
            <a:extLst>
              <a:ext uri="{FF2B5EF4-FFF2-40B4-BE49-F238E27FC236}">
                <a16:creationId xmlns="" xmlns:a16="http://schemas.microsoft.com/office/drawing/2014/main" id="{0F84D623-4880-4547-A433-46CC2EB572FA}"/>
              </a:ext>
            </a:extLst>
          </p:cNvPr>
          <p:cNvSpPr/>
          <p:nvPr/>
        </p:nvSpPr>
        <p:spPr>
          <a:xfrm>
            <a:off x="5328344" y="5745757"/>
            <a:ext cx="1872208" cy="16344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Сверстники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06535" y="248997"/>
            <a:ext cx="12614144" cy="797388"/>
          </a:xfrm>
        </p:spPr>
        <p:txBody>
          <a:bodyPr/>
          <a:lstStyle/>
          <a:p>
            <a: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Модель социализации дошкольников с ОВЗ в ДОУ</a:t>
            </a:r>
            <a:endParaRPr lang="ru-RU" sz="2800" dirty="0"/>
          </a:p>
        </p:txBody>
      </p:sp>
      <p:sp>
        <p:nvSpPr>
          <p:cNvPr id="4" name="Овал 3">
            <a:extLst>
              <a:ext uri="{FF2B5EF4-FFF2-40B4-BE49-F238E27FC236}">
                <a16:creationId xmlns="" xmlns:a16="http://schemas.microsoft.com/office/drawing/2014/main" id="{F8C3A484-FA56-4246-B580-5380975E7998}"/>
              </a:ext>
            </a:extLst>
          </p:cNvPr>
          <p:cNvSpPr/>
          <p:nvPr/>
        </p:nvSpPr>
        <p:spPr>
          <a:xfrm>
            <a:off x="762875" y="1160791"/>
            <a:ext cx="1519844" cy="2488977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Нормативно-правовая база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="" xmlns:a16="http://schemas.microsoft.com/office/drawing/2014/main" id="{A54E2FCA-4601-4E29-B004-32C20D7A91F0}"/>
              </a:ext>
            </a:extLst>
          </p:cNvPr>
          <p:cNvSpPr/>
          <p:nvPr/>
        </p:nvSpPr>
        <p:spPr>
          <a:xfrm>
            <a:off x="3499179" y="1207920"/>
            <a:ext cx="1519844" cy="2488977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Взаимодействие специалистов, воспитателей и родителей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5198C68F-2E3B-4D91-90B4-A806360440A1}"/>
              </a:ext>
            </a:extLst>
          </p:cNvPr>
          <p:cNvSpPr/>
          <p:nvPr/>
        </p:nvSpPr>
        <p:spPr>
          <a:xfrm>
            <a:off x="6408714" y="1146844"/>
            <a:ext cx="1519844" cy="2488977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Предметно-развивающая среда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7F100297-59AC-47DD-B73B-AFEDD76E4CB5}"/>
              </a:ext>
            </a:extLst>
          </p:cNvPr>
          <p:cNvSpPr/>
          <p:nvPr/>
        </p:nvSpPr>
        <p:spPr>
          <a:xfrm>
            <a:off x="2131027" y="1160791"/>
            <a:ext cx="1519844" cy="2488977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Программно-методическое оснащение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="" xmlns:a16="http://schemas.microsoft.com/office/drawing/2014/main" id="{9BA708B3-F602-4823-83DF-A6DA3C455349}"/>
              </a:ext>
            </a:extLst>
          </p:cNvPr>
          <p:cNvSpPr/>
          <p:nvPr/>
        </p:nvSpPr>
        <p:spPr>
          <a:xfrm>
            <a:off x="4939089" y="1146844"/>
            <a:ext cx="1519844" cy="2488977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Образовательная среда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="" xmlns:a16="http://schemas.microsoft.com/office/drawing/2014/main" id="{20BDD6BD-A371-40C8-829B-0B552766A890}"/>
              </a:ext>
            </a:extLst>
          </p:cNvPr>
          <p:cNvSpPr/>
          <p:nvPr/>
        </p:nvSpPr>
        <p:spPr>
          <a:xfrm>
            <a:off x="7848624" y="1146844"/>
            <a:ext cx="1519844" cy="2488977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Средовое социальное взаимодействие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="" xmlns:a16="http://schemas.microsoft.com/office/drawing/2014/main" id="{23C1EE99-BA08-4EB8-8535-8897489838CC}"/>
              </a:ext>
            </a:extLst>
          </p:cNvPr>
          <p:cNvSpPr/>
          <p:nvPr/>
        </p:nvSpPr>
        <p:spPr>
          <a:xfrm>
            <a:off x="2760589" y="4124009"/>
            <a:ext cx="1697545" cy="16344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Семья</a:t>
            </a:r>
          </a:p>
        </p:txBody>
      </p:sp>
      <p:sp>
        <p:nvSpPr>
          <p:cNvPr id="17" name="Овал 16">
            <a:extLst>
              <a:ext uri="{FF2B5EF4-FFF2-40B4-BE49-F238E27FC236}">
                <a16:creationId xmlns="" xmlns:a16="http://schemas.microsoft.com/office/drawing/2014/main" id="{4E06E60A-48E4-4E9C-86F1-6A44153777EA}"/>
              </a:ext>
            </a:extLst>
          </p:cNvPr>
          <p:cNvSpPr/>
          <p:nvPr/>
        </p:nvSpPr>
        <p:spPr>
          <a:xfrm>
            <a:off x="5503007" y="4067624"/>
            <a:ext cx="1697545" cy="16344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ДОУ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="" xmlns:a16="http://schemas.microsoft.com/office/drawing/2014/main" id="{8B38BD81-0EC0-4479-BB44-744BD345B6E0}"/>
              </a:ext>
            </a:extLst>
          </p:cNvPr>
          <p:cNvSpPr/>
          <p:nvPr/>
        </p:nvSpPr>
        <p:spPr>
          <a:xfrm>
            <a:off x="2760589" y="5776437"/>
            <a:ext cx="1981673" cy="16344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Социальные партнеры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="" xmlns:a16="http://schemas.microsoft.com/office/drawing/2014/main" id="{8E19B70D-75D3-460F-8841-72B7D74EF218}"/>
              </a:ext>
            </a:extLst>
          </p:cNvPr>
          <p:cNvSpPr/>
          <p:nvPr/>
        </p:nvSpPr>
        <p:spPr>
          <a:xfrm>
            <a:off x="3888184" y="4717275"/>
            <a:ext cx="2448521" cy="163448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РЕБЕНОК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CE417808-7D30-4DC1-86E8-CBD4574A8CBE}"/>
              </a:ext>
            </a:extLst>
          </p:cNvPr>
          <p:cNvSpPr/>
          <p:nvPr/>
        </p:nvSpPr>
        <p:spPr>
          <a:xfrm>
            <a:off x="762875" y="3851845"/>
            <a:ext cx="9029965" cy="1724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Единое интегрированное поле</a:t>
            </a:r>
          </a:p>
        </p:txBody>
      </p:sp>
      <p:sp>
        <p:nvSpPr>
          <p:cNvPr id="20" name="Стрелка: вверх 19">
            <a:extLst>
              <a:ext uri="{FF2B5EF4-FFF2-40B4-BE49-F238E27FC236}">
                <a16:creationId xmlns="" xmlns:a16="http://schemas.microsoft.com/office/drawing/2014/main" id="{3A7B3ED3-42F3-4CF0-AADF-38924A82C3F2}"/>
              </a:ext>
            </a:extLst>
          </p:cNvPr>
          <p:cNvSpPr/>
          <p:nvPr/>
        </p:nvSpPr>
        <p:spPr>
          <a:xfrm>
            <a:off x="4876305" y="4236624"/>
            <a:ext cx="360040" cy="41754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верх 20">
            <a:extLst>
              <a:ext uri="{FF2B5EF4-FFF2-40B4-BE49-F238E27FC236}">
                <a16:creationId xmlns="" xmlns:a16="http://schemas.microsoft.com/office/drawing/2014/main" id="{6A8C78F5-C1B5-487B-A41C-056F5F309B9F}"/>
              </a:ext>
            </a:extLst>
          </p:cNvPr>
          <p:cNvSpPr/>
          <p:nvPr/>
        </p:nvSpPr>
        <p:spPr>
          <a:xfrm>
            <a:off x="4844115" y="3378201"/>
            <a:ext cx="360040" cy="41754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верх 21">
            <a:extLst>
              <a:ext uri="{FF2B5EF4-FFF2-40B4-BE49-F238E27FC236}">
                <a16:creationId xmlns="" xmlns:a16="http://schemas.microsoft.com/office/drawing/2014/main" id="{FEC35473-B496-4E79-88BC-CD4B0CF716ED}"/>
              </a:ext>
            </a:extLst>
          </p:cNvPr>
          <p:cNvSpPr/>
          <p:nvPr/>
        </p:nvSpPr>
        <p:spPr>
          <a:xfrm rot="18991341">
            <a:off x="2376016" y="4179260"/>
            <a:ext cx="384573" cy="44366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верх 22">
            <a:extLst>
              <a:ext uri="{FF2B5EF4-FFF2-40B4-BE49-F238E27FC236}">
                <a16:creationId xmlns="" xmlns:a16="http://schemas.microsoft.com/office/drawing/2014/main" id="{5A0B1B4C-1083-490D-8FE5-79EB9830368D}"/>
              </a:ext>
            </a:extLst>
          </p:cNvPr>
          <p:cNvSpPr/>
          <p:nvPr/>
        </p:nvSpPr>
        <p:spPr>
          <a:xfrm rot="2940883">
            <a:off x="7301836" y="4204795"/>
            <a:ext cx="384573" cy="44366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741339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72562" cy="692129"/>
          </a:xfrm>
        </p:spPr>
        <p:txBody>
          <a:bodyPr/>
          <a:lstStyle/>
          <a:p>
            <a: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/>
              <a:t>Результаты мониторинга социальной адаптации и </a:t>
            </a:r>
            <a:r>
              <a:rPr lang="ru-RU" dirty="0" err="1"/>
              <a:t>абилитации</a:t>
            </a:r>
            <a:r>
              <a:rPr lang="ru-RU" dirty="0"/>
              <a:t> воспитанников МБДОУ ДС №32 «Дружные ребята»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="" xmlns:a16="http://schemas.microsoft.com/office/drawing/2014/main" id="{F4802111-4CDE-4C22-AAC0-6B394D29D4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30005273"/>
              </p:ext>
            </p:extLst>
          </p:nvPr>
        </p:nvGraphicFramePr>
        <p:xfrm>
          <a:off x="287338" y="1403350"/>
          <a:ext cx="9505950" cy="5948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87146926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F3F20CA5-8856-4D70-B3E8-1C08BD2DDFE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39" y="107429"/>
            <a:ext cx="8784277" cy="73202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8199881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>
            <a:extLst>
              <a:ext uri="{FF2B5EF4-FFF2-40B4-BE49-F238E27FC236}">
                <a16:creationId xmlns="" xmlns:a16="http://schemas.microsoft.com/office/drawing/2014/main" id="{889F68A7-B532-4034-AFBC-2E0D5EBEB60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238" y="517069"/>
            <a:ext cx="9072562" cy="1292662"/>
          </a:xfrm>
        </p:spPr>
        <p:txBody>
          <a:bodyPr wrap="square">
            <a:spAutoFit/>
          </a:bodyPr>
          <a:lstStyle/>
          <a:p>
            <a:pPr marL="514350" indent="-514350" eaLnBrk="1">
              <a:buSzPct val="45000"/>
            </a:pPr>
            <a:r>
              <a:rPr lang="ru-RU" sz="2800" dirty="0"/>
              <a:t>В МБДОУ ДС №32 «Дружные ребята» функционирует 10 возрастных  групп компенсирующей направленности</a:t>
            </a:r>
            <a:endParaRPr lang="ru-RU" altLang="ru-RU" sz="2800" i="1" dirty="0">
              <a:solidFill>
                <a:srgbClr val="006666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4099" name="Текст 2">
            <a:extLst>
              <a:ext uri="{FF2B5EF4-FFF2-40B4-BE49-F238E27FC236}">
                <a16:creationId xmlns="" xmlns:a16="http://schemas.microsoft.com/office/drawing/2014/main" id="{41490EB4-9040-4DF7-BA7D-E05A29550A4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14338" y="1979637"/>
            <a:ext cx="9378502" cy="7116738"/>
          </a:xfrm>
        </p:spPr>
        <p:txBody>
          <a:bodyPr/>
          <a:lstStyle/>
          <a:p>
            <a:r>
              <a:rPr lang="ru-RU" sz="2800" dirty="0"/>
              <a:t> </a:t>
            </a:r>
          </a:p>
          <a:p>
            <a:r>
              <a:rPr lang="ru-RU" sz="2800" dirty="0"/>
              <a:t>- 6 групп  для детей с нарушениями зрения (слепых, слабовидящих, с амблиопией и косоглазием);</a:t>
            </a:r>
          </a:p>
          <a:p>
            <a:r>
              <a:rPr lang="ru-RU" sz="2800" dirty="0"/>
              <a:t> - 2 группы  для детей с тяжелыми нарушениями речи;</a:t>
            </a:r>
          </a:p>
          <a:p>
            <a:r>
              <a:rPr lang="ru-RU" sz="2800" dirty="0"/>
              <a:t> - 2 группы  для детей с расстройствами аутистического спектра;</a:t>
            </a:r>
          </a:p>
          <a:p>
            <a:r>
              <a:rPr lang="ru-RU" sz="2800" dirty="0"/>
              <a:t> Общее количество воспитанников на 2025г.: 106 детей со статусом ОВЗ, из них – 18 детей-инвалидов.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442C315B-5666-48C7-87EA-D67C87DC2225}"/>
              </a:ext>
            </a:extLst>
          </p:cNvPr>
          <p:cNvSpPr/>
          <p:nvPr/>
        </p:nvSpPr>
        <p:spPr>
          <a:xfrm>
            <a:off x="5096949" y="2057384"/>
            <a:ext cx="4703814" cy="413134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1A6A587-27F0-4C22-BE63-DD1B10B6D1F0}"/>
              </a:ext>
            </a:extLst>
          </p:cNvPr>
          <p:cNvSpPr/>
          <p:nvPr/>
        </p:nvSpPr>
        <p:spPr>
          <a:xfrm>
            <a:off x="279862" y="2049647"/>
            <a:ext cx="4532339" cy="4131341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2" name="Заголовок 3">
            <a:extLst>
              <a:ext uri="{FF2B5EF4-FFF2-40B4-BE49-F238E27FC236}">
                <a16:creationId xmlns="" xmlns:a16="http://schemas.microsoft.com/office/drawing/2014/main" id="{38B02B7E-8F15-4E26-B9F2-54D3381BC3A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238" y="301626"/>
            <a:ext cx="9072562" cy="1049320"/>
          </a:xfrm>
        </p:spPr>
        <p:txBody>
          <a:bodyPr/>
          <a:lstStyle/>
          <a:p>
            <a:pPr marL="431800" indent="-323850" eaLnBrk="1"/>
            <a:r>
              <a:rPr lang="ru-RU" altLang="ru-RU" sz="3200" b="1" dirty="0">
                <a:solidFill>
                  <a:srgbClr val="FF33CC"/>
                </a:solidFill>
                <a:latin typeface="Arial" panose="020B0604020202020204" pitchFamily="34" charset="0"/>
                <a:ea typeface="Andale Sans UI"/>
                <a:cs typeface="Andale Sans UI"/>
              </a:rPr>
              <a:t/>
            </a:r>
            <a:br>
              <a:rPr lang="ru-RU" altLang="ru-RU" sz="3200" b="1" dirty="0">
                <a:solidFill>
                  <a:srgbClr val="FF33CC"/>
                </a:solidFill>
                <a:latin typeface="Arial" panose="020B0604020202020204" pitchFamily="34" charset="0"/>
                <a:ea typeface="Andale Sans UI"/>
                <a:cs typeface="Andale Sans UI"/>
              </a:rPr>
            </a:br>
            <a:r>
              <a:rPr lang="ru-RU" sz="2800" dirty="0"/>
              <a:t>Коррекционно-педагогическая работа по социальной адаптации детей с  ОВЗ и детей-инвалидов </a:t>
            </a:r>
            <a:br>
              <a:rPr lang="ru-RU" sz="2800" dirty="0"/>
            </a:br>
            <a:endParaRPr lang="ru-RU" altLang="ru-RU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9792" y="4844083"/>
            <a:ext cx="2592858" cy="121444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Учитель-логопед</a:t>
            </a:r>
          </a:p>
        </p:txBody>
      </p:sp>
      <p:sp>
        <p:nvSpPr>
          <p:cNvPr id="8" name="Овал 7"/>
          <p:cNvSpPr/>
          <p:nvPr/>
        </p:nvSpPr>
        <p:spPr>
          <a:xfrm>
            <a:off x="503238" y="2337841"/>
            <a:ext cx="2592858" cy="114300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Учитель-дефектолог</a:t>
            </a:r>
          </a:p>
        </p:txBody>
      </p:sp>
      <p:sp>
        <p:nvSpPr>
          <p:cNvPr id="9" name="Овал 8"/>
          <p:cNvSpPr/>
          <p:nvPr/>
        </p:nvSpPr>
        <p:spPr>
          <a:xfrm>
            <a:off x="2096398" y="3608046"/>
            <a:ext cx="2592858" cy="114300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Педагог-психолог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="" xmlns:a16="http://schemas.microsoft.com/office/drawing/2014/main" id="{06FF2C1A-C8A9-441C-A076-A5A4B87F2D43}"/>
              </a:ext>
            </a:extLst>
          </p:cNvPr>
          <p:cNvSpPr/>
          <p:nvPr/>
        </p:nvSpPr>
        <p:spPr>
          <a:xfrm>
            <a:off x="6309205" y="2204848"/>
            <a:ext cx="2417016" cy="114300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="" xmlns:a16="http://schemas.microsoft.com/office/drawing/2014/main" id="{3C30BA35-994E-477A-85F4-591286C37867}"/>
              </a:ext>
            </a:extLst>
          </p:cNvPr>
          <p:cNvSpPr/>
          <p:nvPr/>
        </p:nvSpPr>
        <p:spPr>
          <a:xfrm>
            <a:off x="5198345" y="3589199"/>
            <a:ext cx="2214578" cy="114300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Тьютор</a:t>
            </a:r>
          </a:p>
        </p:txBody>
      </p:sp>
      <p:sp>
        <p:nvSpPr>
          <p:cNvPr id="20" name="Овал 19">
            <a:extLst>
              <a:ext uri="{FF2B5EF4-FFF2-40B4-BE49-F238E27FC236}">
                <a16:creationId xmlns="" xmlns:a16="http://schemas.microsoft.com/office/drawing/2014/main" id="{BA983593-5FE6-401B-8342-37ABE30E6BDC}"/>
              </a:ext>
            </a:extLst>
          </p:cNvPr>
          <p:cNvSpPr/>
          <p:nvPr/>
        </p:nvSpPr>
        <p:spPr>
          <a:xfrm>
            <a:off x="7520667" y="3555050"/>
            <a:ext cx="2214578" cy="114300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Инструктор по ФК</a:t>
            </a:r>
          </a:p>
        </p:txBody>
      </p:sp>
      <p:sp>
        <p:nvSpPr>
          <p:cNvPr id="24" name="Овал 23">
            <a:extLst>
              <a:ext uri="{FF2B5EF4-FFF2-40B4-BE49-F238E27FC236}">
                <a16:creationId xmlns="" xmlns:a16="http://schemas.microsoft.com/office/drawing/2014/main" id="{22F7383F-52B9-46EC-BC6F-C1097DB1DD33}"/>
              </a:ext>
            </a:extLst>
          </p:cNvPr>
          <p:cNvSpPr/>
          <p:nvPr/>
        </p:nvSpPr>
        <p:spPr>
          <a:xfrm>
            <a:off x="6190694" y="4876789"/>
            <a:ext cx="2619455" cy="114300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Музыкальный руководитель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442C315B-5666-48C7-87EA-D67C87DC2225}"/>
              </a:ext>
            </a:extLst>
          </p:cNvPr>
          <p:cNvSpPr/>
          <p:nvPr/>
        </p:nvSpPr>
        <p:spPr>
          <a:xfrm>
            <a:off x="4978042" y="2555701"/>
            <a:ext cx="4828874" cy="202523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Адаптационно-развивающий этап: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индивидуальная работа с ребенком с ОВЗ;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оказание помощи детям в налаживании взаимоотношений со сверстниками и воспитателями;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работа с родителями детей с ОВЗ 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1A6A587-27F0-4C22-BE63-DD1B10B6D1F0}"/>
              </a:ext>
            </a:extLst>
          </p:cNvPr>
          <p:cNvSpPr/>
          <p:nvPr/>
        </p:nvSpPr>
        <p:spPr>
          <a:xfrm>
            <a:off x="5010257" y="5003973"/>
            <a:ext cx="4764444" cy="132285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Заключительный этап: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- подведение итогов коррекционно-развивающей и социально-педагогической деятельности. </a:t>
            </a:r>
          </a:p>
        </p:txBody>
      </p:sp>
      <p:sp>
        <p:nvSpPr>
          <p:cNvPr id="5122" name="Заголовок 3">
            <a:extLst>
              <a:ext uri="{FF2B5EF4-FFF2-40B4-BE49-F238E27FC236}">
                <a16:creationId xmlns="" xmlns:a16="http://schemas.microsoft.com/office/drawing/2014/main" id="{38B02B7E-8F15-4E26-B9F2-54D3381BC3A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238" y="301626"/>
            <a:ext cx="9072562" cy="1049320"/>
          </a:xfrm>
        </p:spPr>
        <p:txBody>
          <a:bodyPr/>
          <a:lstStyle/>
          <a:p>
            <a:pPr eaLnBrk="1">
              <a:buSzPct val="45000"/>
            </a:pP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Этапы социального развития ребенка с ОВЗ в условиях ДОУ</a:t>
            </a:r>
            <a:br>
              <a:rPr lang="ru-RU" sz="2800" dirty="0"/>
            </a:br>
            <a:endParaRPr lang="ru-RU" altLang="ru-RU" sz="2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28EFA4BE-6A1D-43BA-B6AA-3F96F9404EF0}"/>
              </a:ext>
            </a:extLst>
          </p:cNvPr>
          <p:cNvSpPr/>
          <p:nvPr/>
        </p:nvSpPr>
        <p:spPr>
          <a:xfrm>
            <a:off x="175098" y="2976664"/>
            <a:ext cx="4519730" cy="364084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Пропедевтический этап:</a:t>
            </a:r>
          </a:p>
          <a:p>
            <a:r>
              <a:rPr lang="ru-RU" dirty="0"/>
              <a:t>- социально-педагогическая диагностика семейного, средового, образовательного пространства во всех направлениях деятельности по социальному развитию ребенка с ОВЗ;</a:t>
            </a:r>
          </a:p>
          <a:p>
            <a:r>
              <a:rPr lang="ru-RU" dirty="0"/>
              <a:t>- социально-психологическая подготовка среды к принятию ребенка с ОВЗ осуществляется по следующим направлениям:</a:t>
            </a:r>
          </a:p>
          <a:p>
            <a:r>
              <a:rPr lang="ru-RU" dirty="0"/>
              <a:t> – работа с сотрудниками ДОУ; </a:t>
            </a:r>
          </a:p>
          <a:p>
            <a:r>
              <a:rPr lang="ru-RU" dirty="0"/>
              <a:t>–  работа с детьми с ОВЗ – работа с семьями детей.  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="" xmlns:a16="http://schemas.microsoft.com/office/drawing/2014/main" id="{ED95AAA5-EDD8-4447-B39B-757AA54AB4EA}"/>
              </a:ext>
            </a:extLst>
          </p:cNvPr>
          <p:cNvSpPr/>
          <p:nvPr/>
        </p:nvSpPr>
        <p:spPr>
          <a:xfrm>
            <a:off x="182528" y="2351077"/>
            <a:ext cx="4519730" cy="426850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Пропедевтический этап: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социально-педагогическая диагностика семейного, средового, образовательного пространства во всех направлениях деятельности по социальному развитию ребенка с ОВЗ;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социально-психологическая подготовка среды к принятию ребенка с ОВЗ осуществляется по следующим направлениям: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– работа с сотрудниками ДОУ;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–  работа с детьми с ОВЗ – работа с семьями детей.  </a:t>
            </a:r>
          </a:p>
        </p:txBody>
      </p:sp>
    </p:spTree>
    <p:extLst>
      <p:ext uri="{BB962C8B-B14F-4D97-AF65-F5344CB8AC3E}">
        <p14:creationId xmlns="" xmlns:p14="http://schemas.microsoft.com/office/powerpoint/2010/main" val="135479457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>
            <a:extLst>
              <a:ext uri="{FF2B5EF4-FFF2-40B4-BE49-F238E27FC236}">
                <a16:creationId xmlns="" xmlns:a16="http://schemas.microsoft.com/office/drawing/2014/main" id="{889F68A7-B532-4034-AFBC-2E0D5EBEB60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238" y="-1206478"/>
            <a:ext cx="9072562" cy="3877985"/>
          </a:xfrm>
        </p:spPr>
        <p:txBody>
          <a:bodyPr wrap="square">
            <a:spAutoFit/>
          </a:bodyPr>
          <a:lstStyle/>
          <a:p>
            <a:pPr eaLnBrk="1">
              <a:buSzPct val="45000"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Сложности в адаптации детей с нарушениями зрения  (слепые, слабовидящие, с амблиопией и косоглазием)</a:t>
            </a:r>
            <a:b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/>
            </a:r>
            <a:b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Tahoma" panose="020B0604030504040204" pitchFamily="34" charset="0"/>
              </a:rPr>
            </a:br>
            <a:endParaRPr lang="ru-RU" altLang="ru-RU" sz="2800" b="1" i="1" dirty="0">
              <a:solidFill>
                <a:srgbClr val="006666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4099" name="Текст 2">
            <a:extLst>
              <a:ext uri="{FF2B5EF4-FFF2-40B4-BE49-F238E27FC236}">
                <a16:creationId xmlns="" xmlns:a16="http://schemas.microsoft.com/office/drawing/2014/main" id="{41490EB4-9040-4DF7-BA7D-E05A29550A4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39750" y="2671507"/>
            <a:ext cx="9072563" cy="6424867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ru-RU" sz="2800" dirty="0"/>
              <a:t>сниженный запас сведений и представлений об окружающем мире;</a:t>
            </a:r>
          </a:p>
          <a:p>
            <a:pPr marL="457200" indent="-457200">
              <a:buFontTx/>
              <a:buChar char="-"/>
            </a:pPr>
            <a:r>
              <a:rPr lang="ru-RU" sz="2800" dirty="0"/>
              <a:t>выраженные трудности в коммуникации  при совместной деятельности;</a:t>
            </a:r>
          </a:p>
          <a:p>
            <a:r>
              <a:rPr lang="ru-RU" sz="2800" dirty="0"/>
              <a:t>-    нарушение социальных отношений ограниченно поступающей  извне информации и возникновение социальных негативных установок (избегание зрячих, иждивенческие настроения, неадекватное ситуативное поведение).</a:t>
            </a:r>
          </a:p>
          <a:p>
            <a:endParaRPr lang="ru-RU" sz="2800" dirty="0"/>
          </a:p>
          <a:p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069434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>
            <a:extLst>
              <a:ext uri="{FF2B5EF4-FFF2-40B4-BE49-F238E27FC236}">
                <a16:creationId xmlns="" xmlns:a16="http://schemas.microsoft.com/office/drawing/2014/main" id="{889F68A7-B532-4034-AFBC-2E0D5EBEB60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238" y="-775590"/>
            <a:ext cx="9072562" cy="3016210"/>
          </a:xfrm>
        </p:spPr>
        <p:txBody>
          <a:bodyPr wrap="square">
            <a:spAutoFit/>
          </a:bodyPr>
          <a:lstStyle/>
          <a:p>
            <a:pPr eaLnBrk="1">
              <a:buSzPct val="45000"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Задачи по </a:t>
            </a:r>
            <a:r>
              <a:rPr lang="ru-RU" sz="2800" dirty="0"/>
              <a:t>адаптации ребенка, имеющего зрительную патологию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/>
            </a:r>
            <a:b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Tahoma" panose="020B0604030504040204" pitchFamily="34" charset="0"/>
              </a:rPr>
            </a:br>
            <a:endParaRPr lang="ru-RU" altLang="ru-RU" sz="2800" b="1" i="1" dirty="0">
              <a:solidFill>
                <a:srgbClr val="006666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02218F4B-2C3C-4B7C-83D1-9C03C475CAEA}"/>
              </a:ext>
            </a:extLst>
          </p:cNvPr>
          <p:cNvSpPr/>
          <p:nvPr/>
        </p:nvSpPr>
        <p:spPr>
          <a:xfrm>
            <a:off x="349033" y="1547589"/>
            <a:ext cx="3101069" cy="54006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Оказание тифлопедагогической поддержки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7F82C6EE-FFD3-4CB8-8742-1B6983705EC9}"/>
              </a:ext>
            </a:extLst>
          </p:cNvPr>
          <p:cNvSpPr/>
          <p:nvPr/>
        </p:nvSpPr>
        <p:spPr>
          <a:xfrm>
            <a:off x="3604308" y="1547589"/>
            <a:ext cx="3026216" cy="54006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Развитие социальной компетентности дошкольников с патологией зрения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(познавательные, общекультурные, коммуникативные, ценностно-смысловые, личностные компетенции, необходимые для вхождения в общество)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5A5C184C-C93F-41BE-9483-0D1EB1227647}"/>
              </a:ext>
            </a:extLst>
          </p:cNvPr>
          <p:cNvSpPr/>
          <p:nvPr/>
        </p:nvSpPr>
        <p:spPr>
          <a:xfrm>
            <a:off x="6784729" y="1547589"/>
            <a:ext cx="2946863" cy="54006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Воспитание активной личности</a:t>
            </a:r>
          </a:p>
        </p:txBody>
      </p:sp>
    </p:spTree>
    <p:extLst>
      <p:ext uri="{BB962C8B-B14F-4D97-AF65-F5344CB8AC3E}">
        <p14:creationId xmlns="" xmlns:p14="http://schemas.microsoft.com/office/powerpoint/2010/main" val="112147688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>
            <a:extLst>
              <a:ext uri="{FF2B5EF4-FFF2-40B4-BE49-F238E27FC236}">
                <a16:creationId xmlns="" xmlns:a16="http://schemas.microsoft.com/office/drawing/2014/main" id="{889F68A7-B532-4034-AFBC-2E0D5EBEB60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3238" y="-991034"/>
            <a:ext cx="9072562" cy="3447098"/>
          </a:xfrm>
        </p:spPr>
        <p:txBody>
          <a:bodyPr wrap="square">
            <a:spAutoFit/>
          </a:bodyPr>
          <a:lstStyle/>
          <a:p>
            <a:pPr eaLnBrk="1">
              <a:buSzPct val="45000"/>
            </a:pPr>
            <a: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/>
            </a:r>
            <a:b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Tahoma" panose="020B0604030504040204" pitchFamily="34" charset="0"/>
              </a:rPr>
            </a:br>
            <a: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/>
            </a:r>
            <a:b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Tahoma" panose="020B0604030504040204" pitchFamily="34" charset="0"/>
              </a:rPr>
            </a:br>
            <a: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/>
            </a:r>
            <a:b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Tahoma" panose="020B0604030504040204" pitchFamily="34" charset="0"/>
              </a:rPr>
            </a:br>
            <a: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/>
            </a:r>
            <a:b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Tahoma" panose="020B0604030504040204" pitchFamily="34" charset="0"/>
              </a:rPr>
            </a:br>
            <a: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/>
            </a:r>
            <a:br>
              <a:rPr lang="ru-RU" altLang="ru-RU" sz="2800" b="1" i="1" dirty="0">
                <a:solidFill>
                  <a:srgbClr val="006666"/>
                </a:solidFill>
                <a:latin typeface="Arial" panose="020B0604020202020204" pitchFamily="34" charset="0"/>
                <a:cs typeface="Tahoma" panose="020B0604030504040204" pitchFamily="34" charset="0"/>
              </a:rPr>
            </a:b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Направление работы по социальной адаптации детей с нарушением зрения в ДОУ</a:t>
            </a:r>
            <a:b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ru-RU" sz="2800" i="1" dirty="0">
              <a:solidFill>
                <a:srgbClr val="006666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Овал 15">
            <a:extLst>
              <a:ext uri="{FF2B5EF4-FFF2-40B4-BE49-F238E27FC236}">
                <a16:creationId xmlns="" xmlns:a16="http://schemas.microsoft.com/office/drawing/2014/main" id="{2EFEF00E-5791-4D6A-AE84-4C96006C0827}"/>
              </a:ext>
            </a:extLst>
          </p:cNvPr>
          <p:cNvSpPr/>
          <p:nvPr/>
        </p:nvSpPr>
        <p:spPr>
          <a:xfrm>
            <a:off x="1202146" y="2551153"/>
            <a:ext cx="3098763" cy="196427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Развитие зрительного восприятия</a:t>
            </a:r>
          </a:p>
        </p:txBody>
      </p:sp>
      <p:sp>
        <p:nvSpPr>
          <p:cNvPr id="17" name="Овал 16">
            <a:extLst>
              <a:ext uri="{FF2B5EF4-FFF2-40B4-BE49-F238E27FC236}">
                <a16:creationId xmlns="" xmlns:a16="http://schemas.microsoft.com/office/drawing/2014/main" id="{2054D661-6315-4050-9711-7E96AC422951}"/>
              </a:ext>
            </a:extLst>
          </p:cNvPr>
          <p:cNvSpPr/>
          <p:nvPr/>
        </p:nvSpPr>
        <p:spPr>
          <a:xfrm>
            <a:off x="5616376" y="2566269"/>
            <a:ext cx="3098763" cy="189599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Ориентировка в пространстве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="" xmlns:a16="http://schemas.microsoft.com/office/drawing/2014/main" id="{13CB880E-AD5F-4A6E-882E-07BE6B162617}"/>
              </a:ext>
            </a:extLst>
          </p:cNvPr>
          <p:cNvSpPr/>
          <p:nvPr/>
        </p:nvSpPr>
        <p:spPr>
          <a:xfrm>
            <a:off x="1187936" y="4972983"/>
            <a:ext cx="3206722" cy="196427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Развитие осязания и мелкой моторики</a:t>
            </a:r>
          </a:p>
        </p:txBody>
      </p:sp>
      <p:sp>
        <p:nvSpPr>
          <p:cNvPr id="19" name="Овал 18">
            <a:extLst>
              <a:ext uri="{FF2B5EF4-FFF2-40B4-BE49-F238E27FC236}">
                <a16:creationId xmlns="" xmlns:a16="http://schemas.microsoft.com/office/drawing/2014/main" id="{512E9B72-9350-4923-9323-B6EF4A590940}"/>
              </a:ext>
            </a:extLst>
          </p:cNvPr>
          <p:cNvSpPr/>
          <p:nvPr/>
        </p:nvSpPr>
        <p:spPr>
          <a:xfrm>
            <a:off x="5400352" y="5147989"/>
            <a:ext cx="3206722" cy="196427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Социальное взаимодействие с детьми имеющими иные нозологические группы</a:t>
            </a:r>
          </a:p>
        </p:txBody>
      </p:sp>
    </p:spTree>
    <p:extLst>
      <p:ext uri="{BB962C8B-B14F-4D97-AF65-F5344CB8AC3E}">
        <p14:creationId xmlns="" xmlns:p14="http://schemas.microsoft.com/office/powerpoint/2010/main" val="425937601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72562" cy="549254"/>
          </a:xfrm>
        </p:spPr>
        <p:txBody>
          <a:bodyPr/>
          <a:lstStyle/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Задачи коррекционно-развивающей работы с обучающимися с ТНР по социальной адаптации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5816" y="1639441"/>
            <a:ext cx="8999984" cy="5920233"/>
          </a:xfrm>
        </p:spPr>
        <p:txBody>
          <a:bodyPr/>
          <a:lstStyle/>
          <a:p>
            <a:pPr algn="ctr"/>
            <a:endParaRPr lang="ru-RU" dirty="0"/>
          </a:p>
          <a:p>
            <a:r>
              <a:rPr lang="ru-RU" dirty="0">
                <a:sym typeface="Symbol" panose="05050102010706020507" pitchFamily="18" charset="2"/>
              </a:rPr>
              <a:t></a:t>
            </a:r>
            <a:r>
              <a:rPr lang="ru-RU" dirty="0"/>
              <a:t> развить познавательную активность детей; </a:t>
            </a:r>
          </a:p>
          <a:p>
            <a:r>
              <a:rPr lang="ru-RU" dirty="0">
                <a:sym typeface="Symbol" panose="05050102010706020507" pitchFamily="18" charset="2"/>
              </a:rPr>
              <a:t></a:t>
            </a:r>
            <a:r>
              <a:rPr lang="ru-RU" dirty="0"/>
              <a:t> развить процессы мышления;</a:t>
            </a:r>
          </a:p>
          <a:p>
            <a:r>
              <a:rPr lang="ru-RU" dirty="0">
                <a:sym typeface="Symbol" panose="05050102010706020507" pitchFamily="18" charset="2"/>
              </a:rPr>
              <a:t></a:t>
            </a:r>
            <a:r>
              <a:rPr lang="ru-RU" dirty="0"/>
              <a:t> развить эмоционально-волевую сферу;</a:t>
            </a:r>
          </a:p>
          <a:p>
            <a:r>
              <a:rPr lang="ru-RU" dirty="0">
                <a:sym typeface="Symbol" panose="05050102010706020507" pitchFamily="18" charset="2"/>
              </a:rPr>
              <a:t></a:t>
            </a:r>
            <a:r>
              <a:rPr lang="ru-RU" dirty="0"/>
              <a:t> скорректировать поведение; </a:t>
            </a:r>
          </a:p>
          <a:p>
            <a:r>
              <a:rPr lang="ru-RU" dirty="0">
                <a:sym typeface="Symbol" panose="05050102010706020507" pitchFamily="18" charset="2"/>
              </a:rPr>
              <a:t></a:t>
            </a:r>
            <a:r>
              <a:rPr lang="ru-RU" dirty="0"/>
              <a:t> формировать навыки общения.</a:t>
            </a:r>
            <a:r>
              <a:rPr lang="ru-RU" b="1" i="1" dirty="0">
                <a:solidFill>
                  <a:srgbClr val="FF33CC"/>
                </a:solidFill>
              </a:rPr>
              <a:t>     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0DB70CB-A342-4A94-B7EE-691A16FAD841}"/>
              </a:ext>
            </a:extLst>
          </p:cNvPr>
          <p:cNvSpPr/>
          <p:nvPr/>
        </p:nvSpPr>
        <p:spPr>
          <a:xfrm>
            <a:off x="2520950" y="2625676"/>
            <a:ext cx="503872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spcAft>
                <a:spcPts val="0"/>
              </a:spcAft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3087351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efaul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1492</TotalTime>
  <Words>799</Words>
  <Application>Microsoft Office PowerPoint</Application>
  <PresentationFormat>Произвольный</PresentationFormat>
  <Paragraphs>145</Paragraphs>
  <Slides>22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Default</vt:lpstr>
      <vt:lpstr> МБДОУ ДС №32 "Дружные ребята"</vt:lpstr>
      <vt:lpstr>Социальная абилитация  </vt:lpstr>
      <vt:lpstr>В МБДОУ ДС №32 «Дружные ребята» функционирует 10 возрастных  групп компенсирующей направленности</vt:lpstr>
      <vt:lpstr> Коррекционно-педагогическая работа по социальной адаптации детей с  ОВЗ и детей-инвалидов  </vt:lpstr>
      <vt:lpstr>   Этапы социального развития ребенка с ОВЗ в условиях ДОУ </vt:lpstr>
      <vt:lpstr>    Сложности в адаптации детей с нарушениями зрения  (слепые, слабовидящие, с амблиопией и косоглазием)  </vt:lpstr>
      <vt:lpstr>   Задачи по адаптации ребенка, имеющего зрительную патологию  </vt:lpstr>
      <vt:lpstr>     Направление работы по социальной адаптации детей с нарушением зрения в ДОУ </vt:lpstr>
      <vt:lpstr>   Задачи коррекционно-развивающей работы с обучающимися с ТНР по социальной адаптации </vt:lpstr>
      <vt:lpstr>Методы работы по социальной адаптации воспитанников с тяжелыми нарушениями речи (ТНР)</vt:lpstr>
      <vt:lpstr>    Трудности социальной адаптации детей с РАС:  </vt:lpstr>
      <vt:lpstr>   Организация образовательной среды для обучающихся с РАС </vt:lpstr>
      <vt:lpstr>  Центр сенсорной интеграции  «Познаем мир»</vt:lpstr>
      <vt:lpstr>        Мероприятия по социальной адаптации</vt:lpstr>
      <vt:lpstr>Мероприятия по социальной адаптации</vt:lpstr>
      <vt:lpstr>Мероприятия по социальной адаптации</vt:lpstr>
      <vt:lpstr> Мероприятия по социальной адаптации</vt:lpstr>
      <vt:lpstr> Мероприятия по социальной адаптации</vt:lpstr>
      <vt:lpstr> Мероприятия по социальной адаптации</vt:lpstr>
      <vt:lpstr> Модель социализации дошкольников с ОВЗ в ДОУ</vt:lpstr>
      <vt:lpstr>  Результаты мониторинга социальной адаптации и абилитации воспитанников МБДОУ ДС №32 «Дружные ребята»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РАЗВИТИЯ МУНИЦИПАЛЬНОГО  БЮДЖЕТНОГО ДОШКОЛЬНОГО ОБРАЗОВАТЕЛЬНОГО УЧРЕЖДЕНИЯ ДЕТСКОГО САДА  №32 "ДРУЖНЫЕ РЕБЯТА" СТАРООСКОЛЬСКОГО  ГОРОДСКОГО ОКРУГА</dc:title>
  <dc:creator>-</dc:creator>
  <cp:lastModifiedBy>Виктор В. Зеленский</cp:lastModifiedBy>
  <cp:revision>129</cp:revision>
  <dcterms:created xsi:type="dcterms:W3CDTF">2009-04-16T11:32:32Z</dcterms:created>
  <dcterms:modified xsi:type="dcterms:W3CDTF">2025-09-04T09:05:41Z</dcterms:modified>
</cp:coreProperties>
</file>